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5.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9" r:id="rId4"/>
    <p:sldMasterId id="2147483701" r:id="rId5"/>
    <p:sldMasterId id="2147483718" r:id="rId6"/>
    <p:sldMasterId id="2147483730" r:id="rId7"/>
    <p:sldMasterId id="2147483742" r:id="rId8"/>
  </p:sldMasterIdLst>
  <p:notesMasterIdLst>
    <p:notesMasterId r:id="rId56"/>
  </p:notesMasterIdLst>
  <p:sldIdLst>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846" y="-102"/>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viewProps" Target="viewProps.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heme" Target="theme/theme1.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presProps" Target="presProps.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E72CA-727A-4824-B3DA-F563165947E5}" type="datetimeFigureOut">
              <a:rPr lang="en-US" smtClean="0"/>
              <a:t>9/23/2018</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143872-F43B-4DC9-9A71-20E3B17C8032}" type="slidenum">
              <a:rPr lang="en-US" smtClean="0"/>
              <a:t>‹#›</a:t>
            </a:fld>
            <a:endParaRPr lang="en-US"/>
          </a:p>
        </p:txBody>
      </p:sp>
    </p:spTree>
    <p:extLst>
      <p:ext uri="{BB962C8B-B14F-4D97-AF65-F5344CB8AC3E}">
        <p14:creationId xmlns:p14="http://schemas.microsoft.com/office/powerpoint/2010/main" val="510826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685800"/>
            <a:ext cx="54864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CD213CA-CC9C-4632-99FE-4701DF053E93}" type="slidenum">
              <a:rPr lang="en-US" smtClean="0">
                <a:solidFill>
                  <a:prstClr val="black"/>
                </a:solidFill>
              </a:rPr>
              <a:pPr/>
              <a:t>2</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4C210D-F4CF-4A8C-88BA-672FD754DDD4}"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FDC47-563C-4A60-BADB-8CA1F2DCC4DD}" type="slidenum">
              <a:rPr lang="en-US" smtClean="0"/>
              <a:t>‹#›</a:t>
            </a:fld>
            <a:endParaRPr lang="en-US"/>
          </a:p>
        </p:txBody>
      </p:sp>
    </p:spTree>
    <p:extLst>
      <p:ext uri="{BB962C8B-B14F-4D97-AF65-F5344CB8AC3E}">
        <p14:creationId xmlns:p14="http://schemas.microsoft.com/office/powerpoint/2010/main" val="1684443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C210D-F4CF-4A8C-88BA-672FD754DDD4}"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FDC47-563C-4A60-BADB-8CA1F2DCC4DD}" type="slidenum">
              <a:rPr lang="en-US" smtClean="0"/>
              <a:t>‹#›</a:t>
            </a:fld>
            <a:endParaRPr lang="en-US"/>
          </a:p>
        </p:txBody>
      </p:sp>
    </p:spTree>
    <p:extLst>
      <p:ext uri="{BB962C8B-B14F-4D97-AF65-F5344CB8AC3E}">
        <p14:creationId xmlns:p14="http://schemas.microsoft.com/office/powerpoint/2010/main" val="1570634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4064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406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C210D-F4CF-4A8C-88BA-672FD754DDD4}"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FDC47-563C-4A60-BADB-8CA1F2DCC4DD}" type="slidenum">
              <a:rPr lang="en-US" smtClean="0"/>
              <a:t>‹#›</a:t>
            </a:fld>
            <a:endParaRPr lang="en-US"/>
          </a:p>
        </p:txBody>
      </p:sp>
    </p:spTree>
    <p:extLst>
      <p:ext uri="{BB962C8B-B14F-4D97-AF65-F5344CB8AC3E}">
        <p14:creationId xmlns:p14="http://schemas.microsoft.com/office/powerpoint/2010/main" val="4703154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77"/>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D5241BF-7C99-466E-8704-F65FED7F16A6}"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2ACBF0-FD11-4E1A-9D6A-0B489DD1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6506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5241BF-7C99-466E-8704-F65FED7F16A6}"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2ACBF0-FD11-4E1A-9D6A-0B489DD1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109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D5241BF-7C99-466E-8704-F65FED7F16A6}"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2ACBF0-FD11-4E1A-9D6A-0B489DD1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580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D5241BF-7C99-466E-8704-F65FED7F16A6}"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2ACBF0-FD11-4E1A-9D6A-0B489DD1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6513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D5241BF-7C99-466E-8704-F65FED7F16A6}" type="datetimeFigureOut">
              <a:rPr lang="en-US" smtClean="0">
                <a:solidFill>
                  <a:prstClr val="black">
                    <a:tint val="75000"/>
                  </a:prstClr>
                </a:solidFill>
              </a:rPr>
              <a:pPr/>
              <a:t>9/23/2018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52ACBF0-FD11-4E1A-9D6A-0B489DD1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153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D5241BF-7C99-466E-8704-F65FED7F16A6}" type="datetimeFigureOut">
              <a:rPr lang="en-US" smtClean="0">
                <a:solidFill>
                  <a:prstClr val="black">
                    <a:tint val="75000"/>
                  </a:prstClr>
                </a:solidFill>
              </a:rPr>
              <a:pPr/>
              <a:t>9/23/2018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52ACBF0-FD11-4E1A-9D6A-0B489DD1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5122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241BF-7C99-466E-8704-F65FED7F16A6}" type="datetimeFigureOut">
              <a:rPr lang="en-US" smtClean="0">
                <a:solidFill>
                  <a:prstClr val="black">
                    <a:tint val="75000"/>
                  </a:prstClr>
                </a:solidFill>
              </a:rPr>
              <a:pPr/>
              <a:t>9/23/2018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52ACBF0-FD11-4E1A-9D6A-0B489DD1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9020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241BF-7C99-466E-8704-F65FED7F16A6}"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2ACBF0-FD11-4E1A-9D6A-0B489DD1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664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B4C210D-F4CF-4A8C-88BA-672FD754DDD4}"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FDC47-563C-4A60-BADB-8CA1F2DCC4DD}" type="slidenum">
              <a:rPr lang="en-US" smtClean="0"/>
              <a:t>‹#›</a:t>
            </a:fld>
            <a:endParaRPr lang="en-US"/>
          </a:p>
        </p:txBody>
      </p:sp>
    </p:spTree>
    <p:extLst>
      <p:ext uri="{BB962C8B-B14F-4D97-AF65-F5344CB8AC3E}">
        <p14:creationId xmlns:p14="http://schemas.microsoft.com/office/powerpoint/2010/main" val="36409436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241BF-7C99-466E-8704-F65FED7F16A6}"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52ACBF0-FD11-4E1A-9D6A-0B489DD1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1245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5241BF-7C99-466E-8704-F65FED7F16A6}"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2ACBF0-FD11-4E1A-9D6A-0B489DD1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3518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87"/>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8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D5241BF-7C99-466E-8704-F65FED7F16A6}"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52ACBF0-FD11-4E1A-9D6A-0B489DD1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56947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8"/>
          <p:cNvGrpSpPr>
            <a:grpSpLocks/>
          </p:cNvGrpSpPr>
          <p:nvPr/>
        </p:nvGrpSpPr>
        <p:grpSpPr bwMode="auto">
          <a:xfrm>
            <a:off x="45" y="0"/>
            <a:ext cx="9140825" cy="5708386"/>
            <a:chOff x="0" y="0"/>
            <a:chExt cx="5758" cy="4315"/>
          </a:xfrm>
        </p:grpSpPr>
        <p:grpSp>
          <p:nvGrpSpPr>
            <p:cNvPr id="3" name="Group 19"/>
            <p:cNvGrpSpPr>
              <a:grpSpLocks/>
            </p:cNvGrpSpPr>
            <p:nvPr userDrawn="1"/>
          </p:nvGrpSpPr>
          <p:grpSpPr bwMode="auto">
            <a:xfrm>
              <a:off x="1728" y="2230"/>
              <a:ext cx="4027" cy="2085"/>
              <a:chOff x="1728" y="2230"/>
              <a:chExt cx="4027" cy="2085"/>
            </a:xfrm>
          </p:grpSpPr>
          <p:sp>
            <p:nvSpPr>
              <p:cNvPr id="415764" name="Freeform 20"/>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5765" name="Freeform 21"/>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5766" name="Freeform 22"/>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5767" name="Freeform 23"/>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5768" name="Freeform 24"/>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grpSp>
        <p:sp>
          <p:nvSpPr>
            <p:cNvPr id="415769" name="Freeform 25"/>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5770" name="Freeform 26"/>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grpSp>
      <p:sp>
        <p:nvSpPr>
          <p:cNvPr id="415755" name="Rectangle 11"/>
          <p:cNvSpPr>
            <a:spLocks noGrp="1" noChangeArrowheads="1"/>
          </p:cNvSpPr>
          <p:nvPr>
            <p:ph type="ctrTitle" sz="quarter"/>
          </p:nvPr>
        </p:nvSpPr>
        <p:spPr>
          <a:xfrm>
            <a:off x="685800" y="1447293"/>
            <a:ext cx="7772400" cy="1600729"/>
          </a:xfrm>
        </p:spPr>
        <p:txBody>
          <a:bodyPr/>
          <a:lstStyle>
            <a:lvl1pPr>
              <a:defRPr sz="6000"/>
            </a:lvl1pPr>
          </a:lstStyle>
          <a:p>
            <a:r>
              <a:rPr lang="en-US" smtClean="0"/>
              <a:t>Click to edit Master title style</a:t>
            </a:r>
            <a:endParaRPr lang="en-US"/>
          </a:p>
        </p:txBody>
      </p:sp>
      <p:sp>
        <p:nvSpPr>
          <p:cNvPr id="415756" name="Rectangle 12"/>
          <p:cNvSpPr>
            <a:spLocks noGrp="1" noChangeArrowheads="1"/>
          </p:cNvSpPr>
          <p:nvPr>
            <p:ph type="subTitle" sz="quarter" idx="1"/>
          </p:nvPr>
        </p:nvSpPr>
        <p:spPr>
          <a:xfrm>
            <a:off x="1371600" y="3238500"/>
            <a:ext cx="6400800" cy="14605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15757" name="Rectangle 13"/>
          <p:cNvSpPr>
            <a:spLocks noGrp="1" noChangeArrowheads="1"/>
          </p:cNvSpPr>
          <p:nvPr>
            <p:ph type="dt" sz="quarter" idx="2"/>
          </p:nvPr>
        </p:nvSpPr>
        <p:spPr>
          <a:xfrm>
            <a:off x="457200" y="5207003"/>
            <a:ext cx="2133600" cy="396875"/>
          </a:xfrm>
        </p:spPr>
        <p:txBody>
          <a:bodyPr/>
          <a:lstStyle>
            <a:lvl1pPr>
              <a:defRPr/>
            </a:lvl1pPr>
          </a:lstStyle>
          <a:p>
            <a:pPr fontAlgn="base">
              <a:spcBef>
                <a:spcPct val="0"/>
              </a:spcBef>
              <a:spcAft>
                <a:spcPct val="0"/>
              </a:spcAft>
            </a:pPr>
            <a:endParaRPr lang="en-US" dirty="0">
              <a:solidFill>
                <a:prstClr val="white"/>
              </a:solidFill>
            </a:endParaRPr>
          </a:p>
        </p:txBody>
      </p:sp>
      <p:sp>
        <p:nvSpPr>
          <p:cNvPr id="415758" name="Rectangle 14"/>
          <p:cNvSpPr>
            <a:spLocks noGrp="1" noChangeArrowheads="1"/>
          </p:cNvSpPr>
          <p:nvPr>
            <p:ph type="ftr" sz="quarter" idx="3"/>
          </p:nvPr>
        </p:nvSpPr>
        <p:spPr>
          <a:xfrm>
            <a:off x="3124200" y="5209648"/>
            <a:ext cx="2895600" cy="396875"/>
          </a:xfrm>
        </p:spPr>
        <p:txBody>
          <a:bodyPr/>
          <a:lstStyle>
            <a:lvl1pPr>
              <a:defRPr/>
            </a:lvl1pPr>
          </a:lstStyle>
          <a:p>
            <a:pPr fontAlgn="base">
              <a:spcBef>
                <a:spcPct val="0"/>
              </a:spcBef>
              <a:spcAft>
                <a:spcPct val="0"/>
              </a:spcAft>
            </a:pPr>
            <a:endParaRPr lang="en-US" dirty="0">
              <a:solidFill>
                <a:prstClr val="white"/>
              </a:solidFill>
            </a:endParaRPr>
          </a:p>
        </p:txBody>
      </p:sp>
      <p:sp>
        <p:nvSpPr>
          <p:cNvPr id="415759" name="Rectangle 15"/>
          <p:cNvSpPr>
            <a:spLocks noGrp="1" noChangeArrowheads="1"/>
          </p:cNvSpPr>
          <p:nvPr>
            <p:ph type="sldNum" sz="quarter" idx="4"/>
          </p:nvPr>
        </p:nvSpPr>
        <p:spPr>
          <a:xfrm>
            <a:off x="6553200" y="5212293"/>
            <a:ext cx="2133600" cy="396875"/>
          </a:xfrm>
        </p:spPr>
        <p:txBody>
          <a:bodyPr/>
          <a:lstStyle>
            <a:lvl1pPr>
              <a:defRPr/>
            </a:lvl1pPr>
          </a:lstStyle>
          <a:p>
            <a:pPr fontAlgn="base">
              <a:spcBef>
                <a:spcPct val="0"/>
              </a:spcBef>
              <a:spcAft>
                <a:spcPct val="0"/>
              </a:spcAft>
            </a:pPr>
            <a:fld id="{DE465CB5-F017-4497-B36B-8F7986226114}" type="slidenum">
              <a:rPr lang="en-US">
                <a:solidFill>
                  <a:prstClr val="white"/>
                </a:solidFill>
              </a:rPr>
              <a:pPr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16622226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5" name="Slide Number Placeholder 4"/>
          <p:cNvSpPr>
            <a:spLocks noGrp="1"/>
          </p:cNvSpPr>
          <p:nvPr>
            <p:ph type="sldNum" sz="quarter" idx="11"/>
          </p:nvPr>
        </p:nvSpPr>
        <p:spPr/>
        <p:txBody>
          <a:bodyPr/>
          <a:lstStyle>
            <a:lvl1pPr>
              <a:defRPr/>
            </a:lvl1pPr>
          </a:lstStyle>
          <a:p>
            <a:pPr fontAlgn="base">
              <a:spcBef>
                <a:spcPct val="0"/>
              </a:spcBef>
              <a:spcAft>
                <a:spcPct val="0"/>
              </a:spcAft>
            </a:pPr>
            <a:fld id="{9F03F2D9-A4D0-47AF-A25D-A4EA694A6604}"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6" name="Footer Placeholder 5"/>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2728770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5" name="Slide Number Placeholder 4"/>
          <p:cNvSpPr>
            <a:spLocks noGrp="1"/>
          </p:cNvSpPr>
          <p:nvPr>
            <p:ph type="sldNum" sz="quarter" idx="11"/>
          </p:nvPr>
        </p:nvSpPr>
        <p:spPr/>
        <p:txBody>
          <a:bodyPr/>
          <a:lstStyle>
            <a:lvl1pPr>
              <a:defRPr/>
            </a:lvl1pPr>
          </a:lstStyle>
          <a:p>
            <a:pPr fontAlgn="base">
              <a:spcBef>
                <a:spcPct val="0"/>
              </a:spcBef>
              <a:spcAft>
                <a:spcPct val="0"/>
              </a:spcAft>
            </a:pPr>
            <a:fld id="{0648FED1-71FA-4638-965C-229C8BE4F4FE}"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6" name="Footer Placeholder 5"/>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311495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a:lvl1pPr>
          </a:lstStyle>
          <a:p>
            <a:pPr fontAlgn="base">
              <a:spcBef>
                <a:spcPct val="0"/>
              </a:spcBef>
              <a:spcAft>
                <a:spcPct val="0"/>
              </a:spcAft>
            </a:pPr>
            <a:fld id="{7BF5ECC2-A0C8-4EC0-B487-05C57D8268EA}"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7" name="Footer Placeholder 6"/>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06684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8" name="Slide Number Placeholder 7"/>
          <p:cNvSpPr>
            <a:spLocks noGrp="1"/>
          </p:cNvSpPr>
          <p:nvPr>
            <p:ph type="sldNum" sz="quarter" idx="11"/>
          </p:nvPr>
        </p:nvSpPr>
        <p:spPr/>
        <p:txBody>
          <a:bodyPr/>
          <a:lstStyle>
            <a:lvl1pPr>
              <a:defRPr/>
            </a:lvl1pPr>
          </a:lstStyle>
          <a:p>
            <a:pPr fontAlgn="base">
              <a:spcBef>
                <a:spcPct val="0"/>
              </a:spcBef>
              <a:spcAft>
                <a:spcPct val="0"/>
              </a:spcAft>
            </a:pPr>
            <a:fld id="{199A932E-AD23-43F0-90F3-D5A9D3465633}"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9" name="Footer Placeholder 8"/>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2262651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4" name="Slide Number Placeholder 3"/>
          <p:cNvSpPr>
            <a:spLocks noGrp="1"/>
          </p:cNvSpPr>
          <p:nvPr>
            <p:ph type="sldNum" sz="quarter" idx="11"/>
          </p:nvPr>
        </p:nvSpPr>
        <p:spPr/>
        <p:txBody>
          <a:bodyPr/>
          <a:lstStyle>
            <a:lvl1pPr>
              <a:defRPr/>
            </a:lvl1pPr>
          </a:lstStyle>
          <a:p>
            <a:pPr fontAlgn="base">
              <a:spcBef>
                <a:spcPct val="0"/>
              </a:spcBef>
              <a:spcAft>
                <a:spcPct val="0"/>
              </a:spcAft>
            </a:pPr>
            <a:fld id="{1F0B6BF6-528F-49C4-A676-74907960EB17}"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5" name="Footer Placeholder 4"/>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1289025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3" name="Slide Number Placeholder 2"/>
          <p:cNvSpPr>
            <a:spLocks noGrp="1"/>
          </p:cNvSpPr>
          <p:nvPr>
            <p:ph type="sldNum" sz="quarter" idx="11"/>
          </p:nvPr>
        </p:nvSpPr>
        <p:spPr/>
        <p:txBody>
          <a:bodyPr/>
          <a:lstStyle>
            <a:lvl1pPr>
              <a:defRPr/>
            </a:lvl1pPr>
          </a:lstStyle>
          <a:p>
            <a:pPr fontAlgn="base">
              <a:spcBef>
                <a:spcPct val="0"/>
              </a:spcBef>
              <a:spcAft>
                <a:spcPct val="0"/>
              </a:spcAft>
            </a:pPr>
            <a:fld id="{42F7B716-A03C-4E2C-8ADF-809BA7A24965}"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4" name="Footer Placeholder 3"/>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34824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4C210D-F4CF-4A8C-88BA-672FD754DDD4}" type="datetimeFigureOut">
              <a:rPr lang="en-US" smtClean="0"/>
              <a:t>9/23/2018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FDC47-563C-4A60-BADB-8CA1F2DCC4DD}" type="slidenum">
              <a:rPr lang="en-US" smtClean="0"/>
              <a:t>‹#›</a:t>
            </a:fld>
            <a:endParaRPr lang="en-US"/>
          </a:p>
        </p:txBody>
      </p:sp>
    </p:spTree>
    <p:extLst>
      <p:ext uri="{BB962C8B-B14F-4D97-AF65-F5344CB8AC3E}">
        <p14:creationId xmlns:p14="http://schemas.microsoft.com/office/powerpoint/2010/main" val="8404073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a:lvl1pPr>
          </a:lstStyle>
          <a:p>
            <a:pPr fontAlgn="base">
              <a:spcBef>
                <a:spcPct val="0"/>
              </a:spcBef>
              <a:spcAft>
                <a:spcPct val="0"/>
              </a:spcAft>
            </a:pPr>
            <a:fld id="{122FD010-C850-402B-819F-448FDDF59FE5}"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7" name="Footer Placeholder 6"/>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223710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a:lvl1pPr>
          </a:lstStyle>
          <a:p>
            <a:pPr fontAlgn="base">
              <a:spcBef>
                <a:spcPct val="0"/>
              </a:spcBef>
              <a:spcAft>
                <a:spcPct val="0"/>
              </a:spcAft>
            </a:pPr>
            <a:fld id="{5FC86A23-E61A-467E-8317-CAF6A8612C2C}"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7" name="Footer Placeholder 6"/>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27914352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5" name="Slide Number Placeholder 4"/>
          <p:cNvSpPr>
            <a:spLocks noGrp="1"/>
          </p:cNvSpPr>
          <p:nvPr>
            <p:ph type="sldNum" sz="quarter" idx="11"/>
          </p:nvPr>
        </p:nvSpPr>
        <p:spPr/>
        <p:txBody>
          <a:bodyPr/>
          <a:lstStyle>
            <a:lvl1pPr>
              <a:defRPr/>
            </a:lvl1pPr>
          </a:lstStyle>
          <a:p>
            <a:pPr fontAlgn="base">
              <a:spcBef>
                <a:spcPct val="0"/>
              </a:spcBef>
              <a:spcAft>
                <a:spcPct val="0"/>
              </a:spcAft>
            </a:pPr>
            <a:fld id="{5F559805-C96B-4E82-A67A-00A442ADDB8E}"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6" name="Footer Placeholder 5"/>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632681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87"/>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8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5" name="Slide Number Placeholder 4"/>
          <p:cNvSpPr>
            <a:spLocks noGrp="1"/>
          </p:cNvSpPr>
          <p:nvPr>
            <p:ph type="sldNum" sz="quarter" idx="11"/>
          </p:nvPr>
        </p:nvSpPr>
        <p:spPr/>
        <p:txBody>
          <a:bodyPr/>
          <a:lstStyle>
            <a:lvl1pPr>
              <a:defRPr/>
            </a:lvl1pPr>
          </a:lstStyle>
          <a:p>
            <a:pPr fontAlgn="base">
              <a:spcBef>
                <a:spcPct val="0"/>
              </a:spcBef>
              <a:spcAft>
                <a:spcPct val="0"/>
              </a:spcAft>
            </a:pPr>
            <a:fld id="{7A17F297-BFDC-4693-8805-6366F5E8351A}"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6" name="Footer Placeholder 5"/>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3742332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81" y="959944"/>
            <a:ext cx="7358063" cy="1934766"/>
          </a:xfrm>
          <a:prstGeom prst="rect">
            <a:avLst/>
          </a:prstGeom>
        </p:spPr>
        <p:txBody>
          <a:bodyPr anchor="b"/>
          <a:lstStyle/>
          <a:p>
            <a:pPr lvl="0">
              <a:defRPr sz="1800">
                <a:solidFill>
                  <a:srgbClr val="000000"/>
                </a:solidFill>
              </a:defRPr>
            </a:pPr>
            <a:r>
              <a:rPr sz="5600">
                <a:solidFill>
                  <a:srgbClr val="FFFFFF"/>
                </a:solidFill>
              </a:rPr>
              <a:t>Title Text</a:t>
            </a:r>
          </a:p>
        </p:txBody>
      </p:sp>
      <p:sp>
        <p:nvSpPr>
          <p:cNvPr id="6" name="Shape 6"/>
          <p:cNvSpPr>
            <a:spLocks noGrp="1"/>
          </p:cNvSpPr>
          <p:nvPr>
            <p:ph type="body" idx="1"/>
          </p:nvPr>
        </p:nvSpPr>
        <p:spPr>
          <a:xfrm>
            <a:off x="892981" y="2946798"/>
            <a:ext cx="7358063" cy="662285"/>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Tree>
    <p:extLst>
      <p:ext uri="{BB962C8B-B14F-4D97-AF65-F5344CB8AC3E}">
        <p14:creationId xmlns:p14="http://schemas.microsoft.com/office/powerpoint/2010/main" val="323026747"/>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0707781"/>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69739" y="744160"/>
            <a:ext cx="7804547" cy="4226719"/>
          </a:xfrm>
          <a:prstGeom prst="rect">
            <a:avLst/>
          </a:prstGeom>
        </p:spPr>
        <p:txBody>
          <a:bodyPr/>
          <a:lstStyle/>
          <a:p>
            <a:pPr lvl="0">
              <a:defRPr sz="1800">
                <a:solidFill>
                  <a:srgbClr val="000000"/>
                </a:solidFill>
              </a:defRPr>
            </a:pPr>
            <a:r>
              <a:rPr sz="2700">
                <a:solidFill>
                  <a:srgbClr val="FFFFFF"/>
                </a:solidFill>
              </a:rPr>
              <a:t>Body Level One</a:t>
            </a:r>
          </a:p>
          <a:p>
            <a:pPr lvl="1">
              <a:defRPr sz="1800">
                <a:solidFill>
                  <a:srgbClr val="000000"/>
                </a:solidFill>
              </a:defRPr>
            </a:pPr>
            <a:r>
              <a:rPr sz="2700">
                <a:solidFill>
                  <a:srgbClr val="FFFFFF"/>
                </a:solidFill>
              </a:rPr>
              <a:t>Body Level Two</a:t>
            </a:r>
          </a:p>
          <a:p>
            <a:pPr lvl="2">
              <a:defRPr sz="1800">
                <a:solidFill>
                  <a:srgbClr val="000000"/>
                </a:solidFill>
              </a:defRPr>
            </a:pPr>
            <a:r>
              <a:rPr sz="2700">
                <a:solidFill>
                  <a:srgbClr val="FFFFFF"/>
                </a:solidFill>
              </a:rPr>
              <a:t>Body Level Three</a:t>
            </a:r>
          </a:p>
          <a:p>
            <a:pPr lvl="3">
              <a:defRPr sz="1800">
                <a:solidFill>
                  <a:srgbClr val="000000"/>
                </a:solidFill>
              </a:defRPr>
            </a:pPr>
            <a:r>
              <a:rPr sz="2700">
                <a:solidFill>
                  <a:srgbClr val="FFFFFF"/>
                </a:solidFill>
              </a:rPr>
              <a:t>Body Level Four</a:t>
            </a:r>
          </a:p>
          <a:p>
            <a:pPr lvl="4">
              <a:defRPr sz="1800">
                <a:solidFill>
                  <a:srgbClr val="000000"/>
                </a:solidFill>
              </a:defRPr>
            </a:pPr>
            <a:r>
              <a:rPr sz="2700">
                <a:solidFill>
                  <a:srgbClr val="FFFFFF"/>
                </a:solidFill>
              </a:rPr>
              <a:t>Body Level Five</a:t>
            </a:r>
          </a:p>
        </p:txBody>
      </p:sp>
    </p:spTree>
    <p:extLst>
      <p:ext uri="{BB962C8B-B14F-4D97-AF65-F5344CB8AC3E}">
        <p14:creationId xmlns:p14="http://schemas.microsoft.com/office/powerpoint/2010/main" val="1403011625"/>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4" descr="title-s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4445000"/>
            <a:ext cx="6400800" cy="698500"/>
          </a:xfrm>
        </p:spPr>
        <p:txBody>
          <a:bodyPr/>
          <a:lstStyle>
            <a:lvl1pPr marL="0" indent="0" algn="ctr">
              <a:buNone/>
              <a:defRPr>
                <a:solidFill>
                  <a:srgbClr val="B4B4B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9333706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5204354"/>
            <a:ext cx="2133600" cy="396875"/>
          </a:xfrm>
        </p:spPr>
        <p:txBody>
          <a:bodyPr/>
          <a:lstStyle>
            <a:lvl1pPr>
              <a:defRPr/>
            </a:lvl1pPr>
          </a:lstStyle>
          <a:p>
            <a:pPr fontAlgn="base">
              <a:spcBef>
                <a:spcPct val="0"/>
              </a:spcBef>
              <a:spcAft>
                <a:spcPct val="0"/>
              </a:spcAft>
            </a:pPr>
            <a:endParaRPr lang="en-US" dirty="0">
              <a:solidFill>
                <a:srgbClr val="FFFFFF"/>
              </a:solidFill>
            </a:endParaRPr>
          </a:p>
        </p:txBody>
      </p:sp>
      <p:sp>
        <p:nvSpPr>
          <p:cNvPr id="6" name="Footer Placeholder 5"/>
          <p:cNvSpPr>
            <a:spLocks noGrp="1"/>
          </p:cNvSpPr>
          <p:nvPr>
            <p:ph type="ftr" sz="quarter" idx="11"/>
          </p:nvPr>
        </p:nvSpPr>
        <p:spPr>
          <a:xfrm>
            <a:off x="3124200" y="5204354"/>
            <a:ext cx="2895600" cy="396875"/>
          </a:xfrm>
        </p:spPr>
        <p:txBody>
          <a:bodyPr/>
          <a:lstStyle>
            <a:lvl1pPr>
              <a:defRPr/>
            </a:lvl1pPr>
          </a:lstStyle>
          <a:p>
            <a:pPr fontAlgn="base">
              <a:spcBef>
                <a:spcPct val="0"/>
              </a:spcBef>
              <a:spcAft>
                <a:spcPct val="0"/>
              </a:spcAft>
            </a:pPr>
            <a:endParaRPr lang="en-US" dirty="0">
              <a:solidFill>
                <a:srgbClr val="FFFFFF"/>
              </a:solidFill>
            </a:endParaRPr>
          </a:p>
        </p:txBody>
      </p:sp>
      <p:sp>
        <p:nvSpPr>
          <p:cNvPr id="7" name="Slide Number Placeholder 6"/>
          <p:cNvSpPr>
            <a:spLocks noGrp="1"/>
          </p:cNvSpPr>
          <p:nvPr>
            <p:ph type="sldNum" sz="quarter" idx="12"/>
          </p:nvPr>
        </p:nvSpPr>
        <p:spPr>
          <a:xfrm>
            <a:off x="6553200" y="5204354"/>
            <a:ext cx="2133600" cy="396875"/>
          </a:xfrm>
        </p:spPr>
        <p:txBody>
          <a:bodyPr/>
          <a:lstStyle>
            <a:lvl1pPr>
              <a:defRPr/>
            </a:lvl1pPr>
          </a:lstStyle>
          <a:p>
            <a:pPr fontAlgn="base">
              <a:spcBef>
                <a:spcPct val="0"/>
              </a:spcBef>
              <a:spcAft>
                <a:spcPct val="0"/>
              </a:spcAft>
            </a:pPr>
            <a:fld id="{55B71B33-56DA-4315-AD5F-8C4F59E94E25}" type="slidenum">
              <a:rPr lang="en-US">
                <a:solidFill>
                  <a:srgbClr val="FFFFFF"/>
                </a:solidFill>
              </a:rPr>
              <a:pPr fontAlgn="base">
                <a:spcBef>
                  <a:spcPct val="0"/>
                </a:spcBef>
                <a:spcAft>
                  <a:spcPct val="0"/>
                </a:spcAft>
              </a:pPr>
              <a:t>‹#›</a:t>
            </a:fld>
            <a:endParaRPr lang="en-US" dirty="0">
              <a:solidFill>
                <a:srgbClr val="FFFFFF"/>
              </a:solidFill>
            </a:endParaRPr>
          </a:p>
        </p:txBody>
      </p:sp>
    </p:spTree>
    <p:extLst>
      <p:ext uri="{BB962C8B-B14F-4D97-AF65-F5344CB8AC3E}">
        <p14:creationId xmlns:p14="http://schemas.microsoft.com/office/powerpoint/2010/main" val="2634181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76"/>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8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11250"/>
            <a:ext cx="4038600" cy="3143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B4C210D-F4CF-4A8C-88BA-672FD754DDD4}"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FDC47-563C-4A60-BADB-8CA1F2DCC4DD}" type="slidenum">
              <a:rPr lang="en-US" smtClean="0"/>
              <a:t>‹#›</a:t>
            </a:fld>
            <a:endParaRPr lang="en-US"/>
          </a:p>
        </p:txBody>
      </p:sp>
    </p:spTree>
    <p:extLst>
      <p:ext uri="{BB962C8B-B14F-4D97-AF65-F5344CB8AC3E}">
        <p14:creationId xmlns:p14="http://schemas.microsoft.com/office/powerpoint/2010/main" val="18989274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21114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16902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338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4075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82809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8076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04018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03240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7648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86"/>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86"/>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352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B4C210D-F4CF-4A8C-88BA-672FD754DDD4}" type="datetimeFigureOut">
              <a:rPr lang="en-US" smtClean="0"/>
              <a:t>9/23/2018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CFDC47-563C-4A60-BADB-8CA1F2DCC4DD}" type="slidenum">
              <a:rPr lang="en-US" smtClean="0"/>
              <a:t>‹#›</a:t>
            </a:fld>
            <a:endParaRPr lang="en-US"/>
          </a:p>
        </p:txBody>
      </p:sp>
    </p:spTree>
    <p:extLst>
      <p:ext uri="{BB962C8B-B14F-4D97-AF65-F5344CB8AC3E}">
        <p14:creationId xmlns:p14="http://schemas.microsoft.com/office/powerpoint/2010/main" val="30439490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18"/>
          <p:cNvGrpSpPr>
            <a:grpSpLocks/>
          </p:cNvGrpSpPr>
          <p:nvPr/>
        </p:nvGrpSpPr>
        <p:grpSpPr bwMode="auto">
          <a:xfrm>
            <a:off x="1" y="0"/>
            <a:ext cx="9140825" cy="5708386"/>
            <a:chOff x="0" y="0"/>
            <a:chExt cx="5758" cy="4315"/>
          </a:xfrm>
        </p:grpSpPr>
        <p:grpSp>
          <p:nvGrpSpPr>
            <p:cNvPr id="3" name="Group 19"/>
            <p:cNvGrpSpPr>
              <a:grpSpLocks/>
            </p:cNvGrpSpPr>
            <p:nvPr userDrawn="1"/>
          </p:nvGrpSpPr>
          <p:grpSpPr bwMode="auto">
            <a:xfrm>
              <a:off x="1728" y="2230"/>
              <a:ext cx="4027" cy="2085"/>
              <a:chOff x="1728" y="2230"/>
              <a:chExt cx="4027" cy="2085"/>
            </a:xfrm>
          </p:grpSpPr>
          <p:sp>
            <p:nvSpPr>
              <p:cNvPr id="415764" name="Freeform 20"/>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5765" name="Freeform 21"/>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5766" name="Freeform 22"/>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5767" name="Freeform 23"/>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5768" name="Freeform 24"/>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grpSp>
        <p:sp>
          <p:nvSpPr>
            <p:cNvPr id="415769" name="Freeform 25"/>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5770" name="Freeform 26"/>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grpSp>
      <p:sp>
        <p:nvSpPr>
          <p:cNvPr id="415755" name="Rectangle 11"/>
          <p:cNvSpPr>
            <a:spLocks noGrp="1" noChangeArrowheads="1"/>
          </p:cNvSpPr>
          <p:nvPr>
            <p:ph type="ctrTitle" sz="quarter"/>
          </p:nvPr>
        </p:nvSpPr>
        <p:spPr>
          <a:xfrm>
            <a:off x="685800" y="1447271"/>
            <a:ext cx="7772400" cy="1600729"/>
          </a:xfrm>
        </p:spPr>
        <p:txBody>
          <a:bodyPr/>
          <a:lstStyle>
            <a:lvl1pPr>
              <a:defRPr sz="6000"/>
            </a:lvl1pPr>
          </a:lstStyle>
          <a:p>
            <a:r>
              <a:rPr lang="en-US" smtClean="0"/>
              <a:t>Click to edit Master title style</a:t>
            </a:r>
            <a:endParaRPr lang="en-US"/>
          </a:p>
        </p:txBody>
      </p:sp>
      <p:sp>
        <p:nvSpPr>
          <p:cNvPr id="415756" name="Rectangle 12"/>
          <p:cNvSpPr>
            <a:spLocks noGrp="1" noChangeArrowheads="1"/>
          </p:cNvSpPr>
          <p:nvPr>
            <p:ph type="subTitle" sz="quarter" idx="1"/>
          </p:nvPr>
        </p:nvSpPr>
        <p:spPr>
          <a:xfrm>
            <a:off x="1371600" y="3238500"/>
            <a:ext cx="6400800" cy="1460500"/>
          </a:xfrm>
        </p:spPr>
        <p:txBody>
          <a:bodyPr/>
          <a:lstStyle>
            <a:lvl1pPr marL="0" indent="0" algn="ctr">
              <a:buFont typeface="Wingdings" pitchFamily="2" charset="2"/>
              <a:buNone/>
              <a:defRPr/>
            </a:lvl1pPr>
          </a:lstStyle>
          <a:p>
            <a:r>
              <a:rPr lang="en-US" smtClean="0"/>
              <a:t>Click to edit Master subtitle style</a:t>
            </a:r>
            <a:endParaRPr lang="en-US"/>
          </a:p>
        </p:txBody>
      </p:sp>
      <p:sp>
        <p:nvSpPr>
          <p:cNvPr id="415757" name="Rectangle 13"/>
          <p:cNvSpPr>
            <a:spLocks noGrp="1" noChangeArrowheads="1"/>
          </p:cNvSpPr>
          <p:nvPr>
            <p:ph type="dt" sz="quarter" idx="2"/>
          </p:nvPr>
        </p:nvSpPr>
        <p:spPr>
          <a:xfrm>
            <a:off x="457200" y="5207000"/>
            <a:ext cx="2133600" cy="396875"/>
          </a:xfrm>
        </p:spPr>
        <p:txBody>
          <a:bodyPr/>
          <a:lstStyle>
            <a:lvl1pPr>
              <a:defRPr/>
            </a:lvl1pPr>
          </a:lstStyle>
          <a:p>
            <a:pPr fontAlgn="base">
              <a:spcBef>
                <a:spcPct val="0"/>
              </a:spcBef>
              <a:spcAft>
                <a:spcPct val="0"/>
              </a:spcAft>
            </a:pPr>
            <a:endParaRPr lang="en-US" dirty="0">
              <a:solidFill>
                <a:prstClr val="white"/>
              </a:solidFill>
            </a:endParaRPr>
          </a:p>
        </p:txBody>
      </p:sp>
      <p:sp>
        <p:nvSpPr>
          <p:cNvPr id="415758" name="Rectangle 14"/>
          <p:cNvSpPr>
            <a:spLocks noGrp="1" noChangeArrowheads="1"/>
          </p:cNvSpPr>
          <p:nvPr>
            <p:ph type="ftr" sz="quarter" idx="3"/>
          </p:nvPr>
        </p:nvSpPr>
        <p:spPr>
          <a:xfrm>
            <a:off x="3124200" y="5209646"/>
            <a:ext cx="2895600" cy="396875"/>
          </a:xfrm>
        </p:spPr>
        <p:txBody>
          <a:bodyPr/>
          <a:lstStyle>
            <a:lvl1pPr>
              <a:defRPr/>
            </a:lvl1pPr>
          </a:lstStyle>
          <a:p>
            <a:pPr fontAlgn="base">
              <a:spcBef>
                <a:spcPct val="0"/>
              </a:spcBef>
              <a:spcAft>
                <a:spcPct val="0"/>
              </a:spcAft>
            </a:pPr>
            <a:endParaRPr lang="en-US" dirty="0">
              <a:solidFill>
                <a:prstClr val="white"/>
              </a:solidFill>
            </a:endParaRPr>
          </a:p>
        </p:txBody>
      </p:sp>
      <p:sp>
        <p:nvSpPr>
          <p:cNvPr id="415759" name="Rectangle 15"/>
          <p:cNvSpPr>
            <a:spLocks noGrp="1" noChangeArrowheads="1"/>
          </p:cNvSpPr>
          <p:nvPr>
            <p:ph type="sldNum" sz="quarter" idx="4"/>
          </p:nvPr>
        </p:nvSpPr>
        <p:spPr>
          <a:xfrm>
            <a:off x="6553200" y="5212292"/>
            <a:ext cx="2133600" cy="396875"/>
          </a:xfrm>
        </p:spPr>
        <p:txBody>
          <a:bodyPr/>
          <a:lstStyle>
            <a:lvl1pPr>
              <a:defRPr/>
            </a:lvl1pPr>
          </a:lstStyle>
          <a:p>
            <a:pPr fontAlgn="base">
              <a:spcBef>
                <a:spcPct val="0"/>
              </a:spcBef>
              <a:spcAft>
                <a:spcPct val="0"/>
              </a:spcAft>
            </a:pPr>
            <a:fld id="{DE465CB5-F017-4497-B36B-8F7986226114}" type="slidenum">
              <a:rPr lang="en-US">
                <a:solidFill>
                  <a:prstClr val="white"/>
                </a:solidFill>
              </a:rPr>
              <a:pPr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231651496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5" name="Slide Number Placeholder 4"/>
          <p:cNvSpPr>
            <a:spLocks noGrp="1"/>
          </p:cNvSpPr>
          <p:nvPr>
            <p:ph type="sldNum" sz="quarter" idx="11"/>
          </p:nvPr>
        </p:nvSpPr>
        <p:spPr/>
        <p:txBody>
          <a:bodyPr/>
          <a:lstStyle>
            <a:lvl1pPr>
              <a:defRPr/>
            </a:lvl1pPr>
          </a:lstStyle>
          <a:p>
            <a:pPr fontAlgn="base">
              <a:spcBef>
                <a:spcPct val="0"/>
              </a:spcBef>
              <a:spcAft>
                <a:spcPct val="0"/>
              </a:spcAft>
            </a:pPr>
            <a:fld id="{9F03F2D9-A4D0-47AF-A25D-A4EA694A6604}"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6" name="Footer Placeholder 5"/>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99640144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5" name="Slide Number Placeholder 4"/>
          <p:cNvSpPr>
            <a:spLocks noGrp="1"/>
          </p:cNvSpPr>
          <p:nvPr>
            <p:ph type="sldNum" sz="quarter" idx="11"/>
          </p:nvPr>
        </p:nvSpPr>
        <p:spPr/>
        <p:txBody>
          <a:bodyPr/>
          <a:lstStyle>
            <a:lvl1pPr>
              <a:defRPr/>
            </a:lvl1pPr>
          </a:lstStyle>
          <a:p>
            <a:pPr fontAlgn="base">
              <a:spcBef>
                <a:spcPct val="0"/>
              </a:spcBef>
              <a:spcAft>
                <a:spcPct val="0"/>
              </a:spcAft>
            </a:pPr>
            <a:fld id="{0648FED1-71FA-4638-965C-229C8BE4F4FE}"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6" name="Footer Placeholder 5"/>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8322173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a:lvl1pPr>
          </a:lstStyle>
          <a:p>
            <a:pPr fontAlgn="base">
              <a:spcBef>
                <a:spcPct val="0"/>
              </a:spcBef>
              <a:spcAft>
                <a:spcPct val="0"/>
              </a:spcAft>
            </a:pPr>
            <a:fld id="{7BF5ECC2-A0C8-4EC0-B487-05C57D8268EA}"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7" name="Footer Placeholder 6"/>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40854784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8" name="Slide Number Placeholder 7"/>
          <p:cNvSpPr>
            <a:spLocks noGrp="1"/>
          </p:cNvSpPr>
          <p:nvPr>
            <p:ph type="sldNum" sz="quarter" idx="11"/>
          </p:nvPr>
        </p:nvSpPr>
        <p:spPr/>
        <p:txBody>
          <a:bodyPr/>
          <a:lstStyle>
            <a:lvl1pPr>
              <a:defRPr/>
            </a:lvl1pPr>
          </a:lstStyle>
          <a:p>
            <a:pPr fontAlgn="base">
              <a:spcBef>
                <a:spcPct val="0"/>
              </a:spcBef>
              <a:spcAft>
                <a:spcPct val="0"/>
              </a:spcAft>
            </a:pPr>
            <a:fld id="{199A932E-AD23-43F0-90F3-D5A9D3465633}"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9" name="Footer Placeholder 8"/>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20370596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4" name="Slide Number Placeholder 3"/>
          <p:cNvSpPr>
            <a:spLocks noGrp="1"/>
          </p:cNvSpPr>
          <p:nvPr>
            <p:ph type="sldNum" sz="quarter" idx="11"/>
          </p:nvPr>
        </p:nvSpPr>
        <p:spPr/>
        <p:txBody>
          <a:bodyPr/>
          <a:lstStyle>
            <a:lvl1pPr>
              <a:defRPr/>
            </a:lvl1pPr>
          </a:lstStyle>
          <a:p>
            <a:pPr fontAlgn="base">
              <a:spcBef>
                <a:spcPct val="0"/>
              </a:spcBef>
              <a:spcAft>
                <a:spcPct val="0"/>
              </a:spcAft>
            </a:pPr>
            <a:fld id="{1F0B6BF6-528F-49C4-A676-74907960EB17}"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5" name="Footer Placeholder 4"/>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0087484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3" name="Slide Number Placeholder 2"/>
          <p:cNvSpPr>
            <a:spLocks noGrp="1"/>
          </p:cNvSpPr>
          <p:nvPr>
            <p:ph type="sldNum" sz="quarter" idx="11"/>
          </p:nvPr>
        </p:nvSpPr>
        <p:spPr/>
        <p:txBody>
          <a:bodyPr/>
          <a:lstStyle>
            <a:lvl1pPr>
              <a:defRPr/>
            </a:lvl1pPr>
          </a:lstStyle>
          <a:p>
            <a:pPr fontAlgn="base">
              <a:spcBef>
                <a:spcPct val="0"/>
              </a:spcBef>
              <a:spcAft>
                <a:spcPct val="0"/>
              </a:spcAft>
            </a:pPr>
            <a:fld id="{42F7B716-A03C-4E2C-8ADF-809BA7A24965}"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4" name="Footer Placeholder 3"/>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102039837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a:lvl1pPr>
          </a:lstStyle>
          <a:p>
            <a:pPr fontAlgn="base">
              <a:spcBef>
                <a:spcPct val="0"/>
              </a:spcBef>
              <a:spcAft>
                <a:spcPct val="0"/>
              </a:spcAft>
            </a:pPr>
            <a:fld id="{122FD010-C850-402B-819F-448FDDF59FE5}"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7" name="Footer Placeholder 6"/>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174282968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6" name="Slide Number Placeholder 5"/>
          <p:cNvSpPr>
            <a:spLocks noGrp="1"/>
          </p:cNvSpPr>
          <p:nvPr>
            <p:ph type="sldNum" sz="quarter" idx="11"/>
          </p:nvPr>
        </p:nvSpPr>
        <p:spPr/>
        <p:txBody>
          <a:bodyPr/>
          <a:lstStyle>
            <a:lvl1pPr>
              <a:defRPr/>
            </a:lvl1pPr>
          </a:lstStyle>
          <a:p>
            <a:pPr fontAlgn="base">
              <a:spcBef>
                <a:spcPct val="0"/>
              </a:spcBef>
              <a:spcAft>
                <a:spcPct val="0"/>
              </a:spcAft>
            </a:pPr>
            <a:fld id="{5FC86A23-E61A-467E-8317-CAF6A8612C2C}"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7" name="Footer Placeholder 6"/>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146995078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5" name="Slide Number Placeholder 4"/>
          <p:cNvSpPr>
            <a:spLocks noGrp="1"/>
          </p:cNvSpPr>
          <p:nvPr>
            <p:ph type="sldNum" sz="quarter" idx="11"/>
          </p:nvPr>
        </p:nvSpPr>
        <p:spPr/>
        <p:txBody>
          <a:bodyPr/>
          <a:lstStyle>
            <a:lvl1pPr>
              <a:defRPr/>
            </a:lvl1pPr>
          </a:lstStyle>
          <a:p>
            <a:pPr fontAlgn="base">
              <a:spcBef>
                <a:spcPct val="0"/>
              </a:spcBef>
              <a:spcAft>
                <a:spcPct val="0"/>
              </a:spcAft>
            </a:pPr>
            <a:fld id="{5F559805-C96B-4E82-A67A-00A442ADDB8E}"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6" name="Footer Placeholder 5"/>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855832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4C210D-F4CF-4A8C-88BA-672FD754DDD4}" type="datetimeFigureOut">
              <a:rPr lang="en-US" smtClean="0"/>
              <a:t>9/23/2018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CFDC47-563C-4A60-BADB-8CA1F2DCC4DD}" type="slidenum">
              <a:rPr lang="en-US" smtClean="0"/>
              <a:t>‹#›</a:t>
            </a:fld>
            <a:endParaRPr lang="en-US"/>
          </a:p>
        </p:txBody>
      </p:sp>
    </p:spTree>
    <p:extLst>
      <p:ext uri="{BB962C8B-B14F-4D97-AF65-F5344CB8AC3E}">
        <p14:creationId xmlns:p14="http://schemas.microsoft.com/office/powerpoint/2010/main" val="11737873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dirty="0">
              <a:solidFill>
                <a:prstClr val="white"/>
              </a:solidFill>
            </a:endParaRPr>
          </a:p>
        </p:txBody>
      </p:sp>
      <p:sp>
        <p:nvSpPr>
          <p:cNvPr id="5" name="Slide Number Placeholder 4"/>
          <p:cNvSpPr>
            <a:spLocks noGrp="1"/>
          </p:cNvSpPr>
          <p:nvPr>
            <p:ph type="sldNum" sz="quarter" idx="11"/>
          </p:nvPr>
        </p:nvSpPr>
        <p:spPr/>
        <p:txBody>
          <a:bodyPr/>
          <a:lstStyle>
            <a:lvl1pPr>
              <a:defRPr/>
            </a:lvl1pPr>
          </a:lstStyle>
          <a:p>
            <a:pPr fontAlgn="base">
              <a:spcBef>
                <a:spcPct val="0"/>
              </a:spcBef>
              <a:spcAft>
                <a:spcPct val="0"/>
              </a:spcAft>
            </a:pPr>
            <a:fld id="{7A17F297-BFDC-4693-8805-6366F5E8351A}" type="slidenum">
              <a:rPr lang="en-US">
                <a:solidFill>
                  <a:prstClr val="white"/>
                </a:solidFill>
              </a:rPr>
              <a:pPr fontAlgn="base">
                <a:spcBef>
                  <a:spcPct val="0"/>
                </a:spcBef>
                <a:spcAft>
                  <a:spcPct val="0"/>
                </a:spcAft>
              </a:pPr>
              <a:t>‹#›</a:t>
            </a:fld>
            <a:endParaRPr lang="en-US" dirty="0">
              <a:solidFill>
                <a:prstClr val="white"/>
              </a:solidFill>
            </a:endParaRPr>
          </a:p>
        </p:txBody>
      </p:sp>
      <p:sp>
        <p:nvSpPr>
          <p:cNvPr id="6" name="Footer Placeholder 5"/>
          <p:cNvSpPr>
            <a:spLocks noGrp="1"/>
          </p:cNvSpPr>
          <p:nvPr>
            <p:ph type="ftr" sz="quarter" idx="12"/>
          </p:nvPr>
        </p:nvSpPr>
        <p:spPr/>
        <p:txBody>
          <a:bodyPr/>
          <a:lstStyle>
            <a:lvl1pPr>
              <a:defRPr/>
            </a:lvl1pPr>
          </a:lstStyle>
          <a:p>
            <a:pP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97197331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5" name="Shape 5"/>
          <p:cNvSpPr>
            <a:spLocks noGrp="1"/>
          </p:cNvSpPr>
          <p:nvPr>
            <p:ph type="title"/>
          </p:nvPr>
        </p:nvSpPr>
        <p:spPr>
          <a:xfrm>
            <a:off x="892970" y="959942"/>
            <a:ext cx="7358063" cy="1934766"/>
          </a:xfrm>
          <a:prstGeom prst="rect">
            <a:avLst/>
          </a:prstGeom>
        </p:spPr>
        <p:txBody>
          <a:bodyPr anchor="b"/>
          <a:lstStyle/>
          <a:p>
            <a:pPr lvl="0">
              <a:defRPr sz="1800">
                <a:solidFill>
                  <a:srgbClr val="000000"/>
                </a:solidFill>
              </a:defRPr>
            </a:pPr>
            <a:r>
              <a:rPr sz="5600">
                <a:solidFill>
                  <a:srgbClr val="FFFFFF"/>
                </a:solidFill>
              </a:rPr>
              <a:t>Title Text</a:t>
            </a:r>
          </a:p>
        </p:txBody>
      </p:sp>
      <p:sp>
        <p:nvSpPr>
          <p:cNvPr id="6" name="Shape 6"/>
          <p:cNvSpPr>
            <a:spLocks noGrp="1"/>
          </p:cNvSpPr>
          <p:nvPr>
            <p:ph type="body" idx="1"/>
          </p:nvPr>
        </p:nvSpPr>
        <p:spPr>
          <a:xfrm>
            <a:off x="892970" y="2946797"/>
            <a:ext cx="7358063" cy="662285"/>
          </a:xfrm>
          <a:prstGeom prst="rect">
            <a:avLst/>
          </a:prstGeom>
        </p:spPr>
        <p:txBody>
          <a:bodyPr anchor="t"/>
          <a:lstStyle>
            <a:lvl1pPr marL="0" indent="0" algn="ctr">
              <a:spcBef>
                <a:spcPts val="0"/>
              </a:spcBef>
              <a:buSzTx/>
              <a:buNone/>
              <a:defRPr sz="2200"/>
            </a:lvl1pPr>
            <a:lvl2pPr marL="0" indent="160729" algn="ctr">
              <a:spcBef>
                <a:spcPts val="0"/>
              </a:spcBef>
              <a:buSzTx/>
              <a:buNone/>
              <a:defRPr sz="2200"/>
            </a:lvl2pPr>
            <a:lvl3pPr marL="0" indent="321457" algn="ctr">
              <a:spcBef>
                <a:spcPts val="0"/>
              </a:spcBef>
              <a:buSzTx/>
              <a:buNone/>
              <a:defRPr sz="2200"/>
            </a:lvl3pPr>
            <a:lvl4pPr marL="0" indent="482186" algn="ctr">
              <a:spcBef>
                <a:spcPts val="0"/>
              </a:spcBef>
              <a:buSzTx/>
              <a:buNone/>
              <a:defRPr sz="2200"/>
            </a:lvl4pPr>
            <a:lvl5pPr marL="0" indent="642915" algn="ctr">
              <a:spcBef>
                <a:spcPts val="0"/>
              </a:spcBef>
              <a:buSzTx/>
              <a:buNone/>
              <a:defRPr sz="2200"/>
            </a:lvl5p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Tree>
    <p:extLst>
      <p:ext uri="{BB962C8B-B14F-4D97-AF65-F5344CB8AC3E}">
        <p14:creationId xmlns:p14="http://schemas.microsoft.com/office/powerpoint/2010/main" val="1851103520"/>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901810"/>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24" name="Shape 24"/>
          <p:cNvSpPr>
            <a:spLocks noGrp="1"/>
          </p:cNvSpPr>
          <p:nvPr>
            <p:ph type="body" idx="1"/>
          </p:nvPr>
        </p:nvSpPr>
        <p:spPr>
          <a:xfrm>
            <a:off x="669728" y="744141"/>
            <a:ext cx="7804547" cy="4226719"/>
          </a:xfrm>
          <a:prstGeom prst="rect">
            <a:avLst/>
          </a:prstGeom>
        </p:spPr>
        <p:txBody>
          <a:bodyPr/>
          <a:lstStyle/>
          <a:p>
            <a:pPr lvl="0">
              <a:defRPr sz="1800">
                <a:solidFill>
                  <a:srgbClr val="000000"/>
                </a:solidFill>
              </a:defRPr>
            </a:pPr>
            <a:r>
              <a:rPr sz="2700">
                <a:solidFill>
                  <a:srgbClr val="FFFFFF"/>
                </a:solidFill>
              </a:rPr>
              <a:t>Body Level One</a:t>
            </a:r>
          </a:p>
          <a:p>
            <a:pPr lvl="1">
              <a:defRPr sz="1800">
                <a:solidFill>
                  <a:srgbClr val="000000"/>
                </a:solidFill>
              </a:defRPr>
            </a:pPr>
            <a:r>
              <a:rPr sz="2700">
                <a:solidFill>
                  <a:srgbClr val="FFFFFF"/>
                </a:solidFill>
              </a:rPr>
              <a:t>Body Level Two</a:t>
            </a:r>
          </a:p>
          <a:p>
            <a:pPr lvl="2">
              <a:defRPr sz="1800">
                <a:solidFill>
                  <a:srgbClr val="000000"/>
                </a:solidFill>
              </a:defRPr>
            </a:pPr>
            <a:r>
              <a:rPr sz="2700">
                <a:solidFill>
                  <a:srgbClr val="FFFFFF"/>
                </a:solidFill>
              </a:rPr>
              <a:t>Body Level Three</a:t>
            </a:r>
          </a:p>
          <a:p>
            <a:pPr lvl="3">
              <a:defRPr sz="1800">
                <a:solidFill>
                  <a:srgbClr val="000000"/>
                </a:solidFill>
              </a:defRPr>
            </a:pPr>
            <a:r>
              <a:rPr sz="2700">
                <a:solidFill>
                  <a:srgbClr val="FFFFFF"/>
                </a:solidFill>
              </a:rPr>
              <a:t>Body Level Four</a:t>
            </a:r>
          </a:p>
          <a:p>
            <a:pPr lvl="4">
              <a:defRPr sz="1800">
                <a:solidFill>
                  <a:srgbClr val="000000"/>
                </a:solidFill>
              </a:defRPr>
            </a:pPr>
            <a:r>
              <a:rPr sz="2700">
                <a:solidFill>
                  <a:srgbClr val="FFFFFF"/>
                </a:solidFill>
              </a:rPr>
              <a:t>Body Level Five</a:t>
            </a:r>
          </a:p>
        </p:txBody>
      </p:sp>
    </p:spTree>
    <p:extLst>
      <p:ext uri="{BB962C8B-B14F-4D97-AF65-F5344CB8AC3E}">
        <p14:creationId xmlns:p14="http://schemas.microsoft.com/office/powerpoint/2010/main" val="3564052073"/>
      </p:ext>
    </p:extLst>
  </p:cSld>
  <p:clrMapOvr>
    <a:masterClrMapping/>
  </p:clrMapOvr>
  <p:transition spd="med"/>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4" name="Picture 4" descr="title-sd.jp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371600" y="4445000"/>
            <a:ext cx="6400800" cy="698500"/>
          </a:xfrm>
        </p:spPr>
        <p:txBody>
          <a:bodyPr/>
          <a:lstStyle>
            <a:lvl1pPr marL="0" indent="0" algn="ctr">
              <a:buNone/>
              <a:defRPr>
                <a:solidFill>
                  <a:srgbClr val="B4B4B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9094023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5204354"/>
            <a:ext cx="2133600" cy="396875"/>
          </a:xfrm>
        </p:spPr>
        <p:txBody>
          <a:bodyPr/>
          <a:lstStyle>
            <a:lvl1pPr>
              <a:defRPr/>
            </a:lvl1pPr>
          </a:lstStyle>
          <a:p>
            <a:pPr fontAlgn="base">
              <a:spcBef>
                <a:spcPct val="0"/>
              </a:spcBef>
              <a:spcAft>
                <a:spcPct val="0"/>
              </a:spcAft>
            </a:pPr>
            <a:endParaRPr lang="en-US" dirty="0">
              <a:solidFill>
                <a:srgbClr val="FFFFFF"/>
              </a:solidFill>
            </a:endParaRPr>
          </a:p>
        </p:txBody>
      </p:sp>
      <p:sp>
        <p:nvSpPr>
          <p:cNvPr id="6" name="Footer Placeholder 5"/>
          <p:cNvSpPr>
            <a:spLocks noGrp="1"/>
          </p:cNvSpPr>
          <p:nvPr>
            <p:ph type="ftr" sz="quarter" idx="11"/>
          </p:nvPr>
        </p:nvSpPr>
        <p:spPr>
          <a:xfrm>
            <a:off x="3124200" y="5204354"/>
            <a:ext cx="2895600" cy="396875"/>
          </a:xfrm>
        </p:spPr>
        <p:txBody>
          <a:bodyPr/>
          <a:lstStyle>
            <a:lvl1pPr>
              <a:defRPr/>
            </a:lvl1pPr>
          </a:lstStyle>
          <a:p>
            <a:pPr fontAlgn="base">
              <a:spcBef>
                <a:spcPct val="0"/>
              </a:spcBef>
              <a:spcAft>
                <a:spcPct val="0"/>
              </a:spcAft>
            </a:pPr>
            <a:endParaRPr lang="en-US" dirty="0">
              <a:solidFill>
                <a:srgbClr val="FFFFFF"/>
              </a:solidFill>
            </a:endParaRPr>
          </a:p>
        </p:txBody>
      </p:sp>
      <p:sp>
        <p:nvSpPr>
          <p:cNvPr id="7" name="Slide Number Placeholder 6"/>
          <p:cNvSpPr>
            <a:spLocks noGrp="1"/>
          </p:cNvSpPr>
          <p:nvPr>
            <p:ph type="sldNum" sz="quarter" idx="12"/>
          </p:nvPr>
        </p:nvSpPr>
        <p:spPr>
          <a:xfrm>
            <a:off x="6553200" y="5204354"/>
            <a:ext cx="2133600" cy="396875"/>
          </a:xfrm>
        </p:spPr>
        <p:txBody>
          <a:bodyPr/>
          <a:lstStyle>
            <a:lvl1pPr>
              <a:defRPr/>
            </a:lvl1pPr>
          </a:lstStyle>
          <a:p>
            <a:pPr fontAlgn="base">
              <a:spcBef>
                <a:spcPct val="0"/>
              </a:spcBef>
              <a:spcAft>
                <a:spcPct val="0"/>
              </a:spcAft>
            </a:pPr>
            <a:fld id="{55B71B33-56DA-4315-AD5F-8C4F59E94E25}" type="slidenum">
              <a:rPr lang="en-US">
                <a:solidFill>
                  <a:srgbClr val="FFFFFF"/>
                </a:solidFill>
              </a:rPr>
              <a:pPr fontAlgn="base">
                <a:spcBef>
                  <a:spcPct val="0"/>
                </a:spcBef>
                <a:spcAft>
                  <a:spcPct val="0"/>
                </a:spcAft>
              </a:pPr>
              <a:t>‹#›</a:t>
            </a:fld>
            <a:endParaRPr lang="en-US" dirty="0">
              <a:solidFill>
                <a:srgbClr val="FFFFFF"/>
              </a:solidFill>
            </a:endParaRPr>
          </a:p>
        </p:txBody>
      </p:sp>
    </p:spTree>
    <p:extLst>
      <p:ext uri="{BB962C8B-B14F-4D97-AF65-F5344CB8AC3E}">
        <p14:creationId xmlns:p14="http://schemas.microsoft.com/office/powerpoint/2010/main" val="22850671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71"/>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9187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8266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03799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6396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4C210D-F4CF-4A8C-88BA-672FD754DDD4}" type="datetimeFigureOut">
              <a:rPr lang="en-US" smtClean="0"/>
              <a:t>9/23/2018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CFDC47-563C-4A60-BADB-8CA1F2DCC4DD}" type="slidenum">
              <a:rPr lang="en-US" smtClean="0"/>
              <a:t>‹#›</a:t>
            </a:fld>
            <a:endParaRPr lang="en-US"/>
          </a:p>
        </p:txBody>
      </p:sp>
    </p:spTree>
    <p:extLst>
      <p:ext uri="{BB962C8B-B14F-4D97-AF65-F5344CB8AC3E}">
        <p14:creationId xmlns:p14="http://schemas.microsoft.com/office/powerpoint/2010/main" val="32920177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5451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11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36351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10956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89393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25284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81"/>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81"/>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3093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7"/>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45565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679302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687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C210D-F4CF-4A8C-88BA-672FD754DDD4}"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FDC47-563C-4A60-BADB-8CA1F2DCC4DD}" type="slidenum">
              <a:rPr lang="en-US" smtClean="0"/>
              <a:t>‹#›</a:t>
            </a:fld>
            <a:endParaRPr lang="en-US"/>
          </a:p>
        </p:txBody>
      </p:sp>
    </p:spTree>
    <p:extLst>
      <p:ext uri="{BB962C8B-B14F-4D97-AF65-F5344CB8AC3E}">
        <p14:creationId xmlns:p14="http://schemas.microsoft.com/office/powerpoint/2010/main" val="109195400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5218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2793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17102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67443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9"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5784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906309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8051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7"/>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7"/>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85047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62"/>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878709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9984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B4C210D-F4CF-4A8C-88BA-672FD754DDD4}" type="datetimeFigureOut">
              <a:rPr lang="en-US" smtClean="0"/>
              <a:t>9/23/2018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CFDC47-563C-4A60-BADB-8CA1F2DCC4DD}" type="slidenum">
              <a:rPr lang="en-US" smtClean="0"/>
              <a:t>‹#›</a:t>
            </a:fld>
            <a:endParaRPr lang="en-US"/>
          </a:p>
        </p:txBody>
      </p:sp>
    </p:spTree>
    <p:extLst>
      <p:ext uri="{BB962C8B-B14F-4D97-AF65-F5344CB8AC3E}">
        <p14:creationId xmlns:p14="http://schemas.microsoft.com/office/powerpoint/2010/main" val="243355859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9"/>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25082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6477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3"/>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279263"/>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64797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99529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677594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27543"/>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195920"/>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36928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497664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04433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72"/>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72"/>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7557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6.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7.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8.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3B4C210D-F4CF-4A8C-88BA-672FD754DDD4}" type="datetimeFigureOut">
              <a:rPr lang="en-US" smtClean="0"/>
              <a:t>9/23/2018</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DFCFDC47-563C-4A60-BADB-8CA1F2DCC4DD}" type="slidenum">
              <a:rPr lang="en-US" smtClean="0"/>
              <a:t>‹#›</a:t>
            </a:fld>
            <a:endParaRPr lang="en-US"/>
          </a:p>
        </p:txBody>
      </p:sp>
    </p:spTree>
    <p:extLst>
      <p:ext uri="{BB962C8B-B14F-4D97-AF65-F5344CB8AC3E}">
        <p14:creationId xmlns:p14="http://schemas.microsoft.com/office/powerpoint/2010/main" val="712114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8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ED5241BF-7C99-466E-8704-F65FED7F16A6}"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8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8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52ACBF0-FD11-4E1A-9D6A-0B489DD1659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1409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5209648"/>
            <a:ext cx="2133600" cy="396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dirty="0">
              <a:solidFill>
                <a:prstClr val="white"/>
              </a:solidFill>
            </a:endParaRPr>
          </a:p>
        </p:txBody>
      </p:sp>
      <p:sp>
        <p:nvSpPr>
          <p:cNvPr id="414735" name="Rectangle 15"/>
          <p:cNvSpPr>
            <a:spLocks noGrp="1" noChangeArrowheads="1"/>
          </p:cNvSpPr>
          <p:nvPr>
            <p:ph type="sldNum" sz="quarter" idx="4"/>
          </p:nvPr>
        </p:nvSpPr>
        <p:spPr bwMode="auto">
          <a:xfrm>
            <a:off x="6553200" y="5207003"/>
            <a:ext cx="2133600" cy="396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4E7D154D-CD3F-4E7F-98F2-B94EF6AD075D}" type="slidenum">
              <a:rPr lang="en-US">
                <a:solidFill>
                  <a:prstClr val="white"/>
                </a:solidFill>
              </a:rPr>
              <a:pPr fontAlgn="base">
                <a:spcBef>
                  <a:spcPct val="0"/>
                </a:spcBef>
                <a:spcAft>
                  <a:spcPct val="0"/>
                </a:spcAft>
              </a:pPr>
              <a:t>‹#›</a:t>
            </a:fld>
            <a:endParaRPr lang="en-US" dirty="0">
              <a:solidFill>
                <a:prstClr val="white"/>
              </a:solidFill>
            </a:endParaRPr>
          </a:p>
        </p:txBody>
      </p:sp>
      <p:grpSp>
        <p:nvGrpSpPr>
          <p:cNvPr id="2" name="Group 19"/>
          <p:cNvGrpSpPr>
            <a:grpSpLocks/>
          </p:cNvGrpSpPr>
          <p:nvPr/>
        </p:nvGrpSpPr>
        <p:grpSpPr bwMode="auto">
          <a:xfrm>
            <a:off x="45" y="0"/>
            <a:ext cx="9140825" cy="5708386"/>
            <a:chOff x="0" y="0"/>
            <a:chExt cx="5758" cy="4315"/>
          </a:xfrm>
        </p:grpSpPr>
        <p:grpSp>
          <p:nvGrpSpPr>
            <p:cNvPr id="3" name="Group 18"/>
            <p:cNvGrpSpPr>
              <a:grpSpLocks/>
            </p:cNvGrpSpPr>
            <p:nvPr userDrawn="1"/>
          </p:nvGrpSpPr>
          <p:grpSpPr bwMode="auto">
            <a:xfrm>
              <a:off x="1728" y="2230"/>
              <a:ext cx="4027" cy="2085"/>
              <a:chOff x="1728" y="2230"/>
              <a:chExt cx="4027" cy="2085"/>
            </a:xfrm>
          </p:grpSpPr>
          <p:sp>
            <p:nvSpPr>
              <p:cNvPr id="41472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472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472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472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472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grpSp>
        <p:sp>
          <p:nvSpPr>
            <p:cNvPr id="41473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4723"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grpSp>
      <p:sp>
        <p:nvSpPr>
          <p:cNvPr id="414731" name="Rectangle 11"/>
          <p:cNvSpPr>
            <a:spLocks noGrp="1" noRot="1" noChangeArrowheads="1"/>
          </p:cNvSpPr>
          <p:nvPr>
            <p:ph type="title"/>
          </p:nvPr>
        </p:nvSpPr>
        <p:spPr bwMode="auto">
          <a:xfrm>
            <a:off x="457200" y="228865"/>
            <a:ext cx="8229600" cy="952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4734" name="Rectangle 14"/>
          <p:cNvSpPr>
            <a:spLocks noGrp="1" noChangeArrowheads="1"/>
          </p:cNvSpPr>
          <p:nvPr>
            <p:ph type="ftr" sz="quarter" idx="3"/>
          </p:nvPr>
        </p:nvSpPr>
        <p:spPr bwMode="auto">
          <a:xfrm>
            <a:off x="3124200" y="5207003"/>
            <a:ext cx="2895600" cy="396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dirty="0">
              <a:solidFill>
                <a:prstClr val="white"/>
              </a:solidFill>
            </a:endParaRPr>
          </a:p>
        </p:txBody>
      </p:sp>
      <p:sp>
        <p:nvSpPr>
          <p:cNvPr id="414740" name="Rectangle 20"/>
          <p:cNvSpPr>
            <a:spLocks noGrp="1" noChangeArrowheads="1"/>
          </p:cNvSpPr>
          <p:nvPr>
            <p:ph type="body" idx="1"/>
          </p:nvPr>
        </p:nvSpPr>
        <p:spPr bwMode="auto">
          <a:xfrm>
            <a:off x="457200" y="1333500"/>
            <a:ext cx="8229600" cy="37716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571184185"/>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8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8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8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709201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4733" name="Rectangle 13"/>
          <p:cNvSpPr>
            <a:spLocks noGrp="1" noChangeArrowheads="1"/>
          </p:cNvSpPr>
          <p:nvPr>
            <p:ph type="dt" sz="half" idx="2"/>
          </p:nvPr>
        </p:nvSpPr>
        <p:spPr bwMode="auto">
          <a:xfrm>
            <a:off x="457200" y="5209646"/>
            <a:ext cx="2133600" cy="396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fontAlgn="base">
              <a:spcBef>
                <a:spcPct val="0"/>
              </a:spcBef>
              <a:spcAft>
                <a:spcPct val="0"/>
              </a:spcAft>
            </a:pPr>
            <a:endParaRPr lang="en-US" dirty="0">
              <a:solidFill>
                <a:prstClr val="white"/>
              </a:solidFill>
            </a:endParaRPr>
          </a:p>
        </p:txBody>
      </p:sp>
      <p:sp>
        <p:nvSpPr>
          <p:cNvPr id="414735" name="Rectangle 15"/>
          <p:cNvSpPr>
            <a:spLocks noGrp="1" noChangeArrowheads="1"/>
          </p:cNvSpPr>
          <p:nvPr>
            <p:ph type="sldNum" sz="quarter" idx="4"/>
          </p:nvPr>
        </p:nvSpPr>
        <p:spPr bwMode="auto">
          <a:xfrm>
            <a:off x="6553200" y="5207000"/>
            <a:ext cx="2133600" cy="396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fontAlgn="base">
              <a:spcBef>
                <a:spcPct val="0"/>
              </a:spcBef>
              <a:spcAft>
                <a:spcPct val="0"/>
              </a:spcAft>
            </a:pPr>
            <a:fld id="{4E7D154D-CD3F-4E7F-98F2-B94EF6AD075D}" type="slidenum">
              <a:rPr lang="en-US">
                <a:solidFill>
                  <a:prstClr val="white"/>
                </a:solidFill>
              </a:rPr>
              <a:pPr fontAlgn="base">
                <a:spcBef>
                  <a:spcPct val="0"/>
                </a:spcBef>
                <a:spcAft>
                  <a:spcPct val="0"/>
                </a:spcAft>
              </a:pPr>
              <a:t>‹#›</a:t>
            </a:fld>
            <a:endParaRPr lang="en-US" dirty="0">
              <a:solidFill>
                <a:prstClr val="white"/>
              </a:solidFill>
            </a:endParaRPr>
          </a:p>
        </p:txBody>
      </p:sp>
      <p:grpSp>
        <p:nvGrpSpPr>
          <p:cNvPr id="2" name="Group 19"/>
          <p:cNvGrpSpPr>
            <a:grpSpLocks/>
          </p:cNvGrpSpPr>
          <p:nvPr/>
        </p:nvGrpSpPr>
        <p:grpSpPr bwMode="auto">
          <a:xfrm>
            <a:off x="1" y="0"/>
            <a:ext cx="9140825" cy="5708386"/>
            <a:chOff x="0" y="0"/>
            <a:chExt cx="5758" cy="4315"/>
          </a:xfrm>
        </p:grpSpPr>
        <p:grpSp>
          <p:nvGrpSpPr>
            <p:cNvPr id="3" name="Group 18"/>
            <p:cNvGrpSpPr>
              <a:grpSpLocks/>
            </p:cNvGrpSpPr>
            <p:nvPr userDrawn="1"/>
          </p:nvGrpSpPr>
          <p:grpSpPr bwMode="auto">
            <a:xfrm>
              <a:off x="1728" y="2230"/>
              <a:ext cx="4027" cy="2085"/>
              <a:chOff x="1728" y="2230"/>
              <a:chExt cx="4027" cy="2085"/>
            </a:xfrm>
          </p:grpSpPr>
          <p:sp>
            <p:nvSpPr>
              <p:cNvPr id="414725" name="Freeform 5"/>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4726" name="Freeform 6"/>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4727" name="Freeform 7"/>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4728" name="Freeform 8"/>
              <p:cNvSpPr>
                <a:spLocks/>
              </p:cNvSpPr>
              <p:nvPr/>
            </p:nvSpPr>
            <p:spPr bwMode="hidden">
              <a:xfrm>
                <a:off x="2748" y="2230"/>
                <a:ext cx="3007" cy="2085"/>
              </a:xfrm>
              <a:custGeom>
                <a:avLst/>
                <a:gdLst/>
                <a:ahLst/>
                <a:cxnLst>
                  <a:cxn ang="0">
                    <a:pos x="1433" y="474"/>
                  </a:cxn>
                  <a:cxn ang="0">
                    <a:pos x="1460" y="528"/>
                  </a:cxn>
                  <a:cxn ang="0">
                    <a:pos x="1541" y="593"/>
                  </a:cxn>
                  <a:cxn ang="0">
                    <a:pos x="1715" y="670"/>
                  </a:cxn>
                  <a:cxn ang="0">
                    <a:pos x="1927" y="735"/>
                  </a:cxn>
                  <a:cxn ang="0">
                    <a:pos x="2155" y="789"/>
                  </a:cxn>
                  <a:cxn ang="0">
                    <a:pos x="2372" y="849"/>
                  </a:cxn>
                  <a:cxn ang="0">
                    <a:pos x="2551" y="920"/>
                  </a:cxn>
                  <a:cxn ang="0">
                    <a:pos x="2638" y="980"/>
                  </a:cxn>
                  <a:cxn ang="0">
                    <a:pos x="2676" y="1029"/>
                  </a:cxn>
                  <a:cxn ang="0">
                    <a:pos x="2681" y="1083"/>
                  </a:cxn>
                  <a:cxn ang="0">
                    <a:pos x="2665" y="1127"/>
                  </a:cxn>
                  <a:cxn ang="0">
                    <a:pos x="2616" y="1170"/>
                  </a:cxn>
                  <a:cxn ang="0">
                    <a:pos x="2545" y="1208"/>
                  </a:cxn>
                  <a:cxn ang="0">
                    <a:pos x="2448" y="1241"/>
                  </a:cxn>
                  <a:cxn ang="0">
                    <a:pos x="2328" y="1274"/>
                  </a:cxn>
                  <a:cxn ang="0">
                    <a:pos x="2106" y="1328"/>
                  </a:cxn>
                  <a:cxn ang="0">
                    <a:pos x="1742" y="1421"/>
                  </a:cxn>
                  <a:cxn ang="0">
                    <a:pos x="1308" y="1540"/>
                  </a:cxn>
                  <a:cxn ang="0">
                    <a:pos x="820" y="1709"/>
                  </a:cxn>
                  <a:cxn ang="0">
                    <a:pos x="282" y="1943"/>
                  </a:cxn>
                  <a:cxn ang="0">
                    <a:pos x="152" y="2085"/>
                  </a:cxn>
                  <a:cxn ang="0">
                    <a:pos x="386" y="1992"/>
                  </a:cxn>
                  <a:cxn ang="0">
                    <a:pos x="700" y="1834"/>
                  </a:cxn>
                  <a:cxn ang="0">
                    <a:pos x="1064" y="1693"/>
                  </a:cxn>
                  <a:cxn ang="0">
                    <a:pos x="1661" y="1497"/>
                  </a:cxn>
                  <a:cxn ang="0">
                    <a:pos x="1845" y="1442"/>
                  </a:cxn>
                  <a:cxn ang="0">
                    <a:pos x="2252" y="1339"/>
                  </a:cxn>
                  <a:cxn ang="0">
                    <a:pos x="2551" y="1263"/>
                  </a:cxn>
                  <a:cxn ang="0">
                    <a:pos x="2730" y="1214"/>
                  </a:cxn>
                  <a:cxn ang="0">
                    <a:pos x="2876" y="1170"/>
                  </a:cxn>
                  <a:cxn ang="0">
                    <a:pos x="2974" y="1132"/>
                  </a:cxn>
                  <a:cxn ang="0">
                    <a:pos x="3007" y="871"/>
                  </a:cxn>
                  <a:cxn ang="0">
                    <a:pos x="2860" y="844"/>
                  </a:cxn>
                  <a:cxn ang="0">
                    <a:pos x="2670" y="806"/>
                  </a:cxn>
                  <a:cxn ang="0">
                    <a:pos x="2458" y="757"/>
                  </a:cxn>
                  <a:cxn ang="0">
                    <a:pos x="2138" y="670"/>
                  </a:cxn>
                  <a:cxn ang="0">
                    <a:pos x="1959" y="604"/>
                  </a:cxn>
                  <a:cxn ang="0">
                    <a:pos x="1824" y="534"/>
                  </a:cxn>
                  <a:cxn ang="0">
                    <a:pos x="1769" y="474"/>
                  </a:cxn>
                  <a:cxn ang="0">
                    <a:pos x="1753" y="436"/>
                  </a:cxn>
                  <a:cxn ang="0">
                    <a:pos x="1780" y="381"/>
                  </a:cxn>
                  <a:cxn ang="0">
                    <a:pos x="1862" y="316"/>
                  </a:cxn>
                  <a:cxn ang="0">
                    <a:pos x="1986" y="267"/>
                  </a:cxn>
                  <a:cxn ang="0">
                    <a:pos x="2149" y="229"/>
                  </a:cxn>
                  <a:cxn ang="0">
                    <a:pos x="2431" y="180"/>
                  </a:cxn>
                  <a:cxn ang="0">
                    <a:pos x="2827" y="125"/>
                  </a:cxn>
                  <a:cxn ang="0">
                    <a:pos x="3007" y="87"/>
                  </a:cxn>
                  <a:cxn ang="0">
                    <a:pos x="2909" y="22"/>
                  </a:cxn>
                  <a:cxn ang="0">
                    <a:pos x="2676" y="66"/>
                  </a:cxn>
                  <a:cxn ang="0">
                    <a:pos x="2285" y="120"/>
                  </a:cxn>
                  <a:cxn ang="0">
                    <a:pos x="2030" y="158"/>
                  </a:cxn>
                  <a:cxn ang="0">
                    <a:pos x="1791" y="202"/>
                  </a:cxn>
                  <a:cxn ang="0">
                    <a:pos x="1601" y="261"/>
                  </a:cxn>
                  <a:cxn ang="0">
                    <a:pos x="1471" y="338"/>
                  </a:cxn>
                  <a:cxn ang="0">
                    <a:pos x="1438" y="387"/>
                  </a:cxn>
                  <a:cxn ang="0">
                    <a:pos x="1427" y="441"/>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lnTo>
                      <a:pt x="1427" y="441"/>
                    </a:lnTo>
                    <a:close/>
                  </a:path>
                </a:pathLst>
              </a:custGeom>
              <a:solidFill>
                <a:schemeClr val="bg1"/>
              </a:soli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4729" name="Freeform 9"/>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grpSp>
        <p:sp>
          <p:nvSpPr>
            <p:cNvPr id="414730" name="Freeform 10"/>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sp>
          <p:nvSpPr>
            <p:cNvPr id="414723" name="Freeform 3"/>
            <p:cNvSpPr>
              <a:spLocks/>
            </p:cNvSpPr>
            <p:nvPr/>
          </p:nvSpPr>
          <p:spPr bwMode="hidden">
            <a:xfrm>
              <a:off x="0" y="0"/>
              <a:ext cx="5758" cy="1776"/>
            </a:xfrm>
            <a:custGeom>
              <a:avLst/>
              <a:gdLst/>
              <a:ahLst/>
              <a:cxnLst>
                <a:cxn ang="0">
                  <a:pos x="0" y="0"/>
                </a:cxn>
                <a:cxn ang="0">
                  <a:pos x="0" y="1906"/>
                </a:cxn>
                <a:cxn ang="0">
                  <a:pos x="5740" y="1906"/>
                </a:cxn>
                <a:cxn ang="0">
                  <a:pos x="5740" y="0"/>
                </a:cxn>
                <a:cxn ang="0">
                  <a:pos x="0" y="0"/>
                </a:cxn>
                <a:cxn ang="0">
                  <a:pos x="0" y="0"/>
                </a:cxn>
              </a:cxnLst>
              <a:rect l="0" t="0" r="r" b="b"/>
              <a:pathLst>
                <a:path w="5740" h="1906">
                  <a:moveTo>
                    <a:pt x="0" y="0"/>
                  </a:moveTo>
                  <a:lnTo>
                    <a:pt x="0" y="1906"/>
                  </a:lnTo>
                  <a:lnTo>
                    <a:pt x="5740" y="1906"/>
                  </a:lnTo>
                  <a:lnTo>
                    <a:pt x="5740" y="0"/>
                  </a:lnTo>
                  <a:lnTo>
                    <a:pt x="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eaLnBrk="0" fontAlgn="base" hangingPunct="0">
                <a:spcBef>
                  <a:spcPct val="0"/>
                </a:spcBef>
                <a:spcAft>
                  <a:spcPct val="0"/>
                </a:spcAft>
              </a:pPr>
              <a:endParaRPr lang="en-US" dirty="0">
                <a:solidFill>
                  <a:prstClr val="white"/>
                </a:solidFill>
              </a:endParaRPr>
            </a:p>
          </p:txBody>
        </p:sp>
      </p:grpSp>
      <p:sp>
        <p:nvSpPr>
          <p:cNvPr id="414731" name="Rectangle 11"/>
          <p:cNvSpPr>
            <a:spLocks noGrp="1" noRot="1" noChangeArrowheads="1"/>
          </p:cNvSpPr>
          <p:nvPr>
            <p:ph type="title"/>
          </p:nvPr>
        </p:nvSpPr>
        <p:spPr bwMode="auto">
          <a:xfrm>
            <a:off x="457200" y="228865"/>
            <a:ext cx="8229600" cy="9525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4734" name="Rectangle 14"/>
          <p:cNvSpPr>
            <a:spLocks noGrp="1" noChangeArrowheads="1"/>
          </p:cNvSpPr>
          <p:nvPr>
            <p:ph type="ftr" sz="quarter" idx="3"/>
          </p:nvPr>
        </p:nvSpPr>
        <p:spPr bwMode="auto">
          <a:xfrm>
            <a:off x="3124200" y="5207000"/>
            <a:ext cx="2895600" cy="3968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Arial" charset="0"/>
              </a:defRPr>
            </a:lvl1pPr>
          </a:lstStyle>
          <a:p>
            <a:pPr fontAlgn="base">
              <a:spcBef>
                <a:spcPct val="0"/>
              </a:spcBef>
              <a:spcAft>
                <a:spcPct val="0"/>
              </a:spcAft>
            </a:pPr>
            <a:endParaRPr lang="en-US" dirty="0">
              <a:solidFill>
                <a:prstClr val="white"/>
              </a:solidFill>
            </a:endParaRPr>
          </a:p>
        </p:txBody>
      </p:sp>
      <p:sp>
        <p:nvSpPr>
          <p:cNvPr id="414740" name="Rectangle 20"/>
          <p:cNvSpPr>
            <a:spLocks noGrp="1" noChangeArrowheads="1"/>
          </p:cNvSpPr>
          <p:nvPr>
            <p:ph type="body" idx="1"/>
          </p:nvPr>
        </p:nvSpPr>
        <p:spPr bwMode="auto">
          <a:xfrm>
            <a:off x="457200" y="1333500"/>
            <a:ext cx="8229600" cy="37716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125263286"/>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iming>
    <p:tnLst>
      <p:par>
        <p:cTn id="1" dur="indefinite" restart="never" nodeType="tmRoot"/>
      </p:par>
    </p:tnLst>
  </p:timing>
  <p:txStyles>
    <p:titleStyle>
      <a:lvl1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eaLnBrk="1" fontAlgn="base" hangingPunct="1">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eaLnBrk="1" fontAlgn="base" hangingPunct="1">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1" fontAlgn="base" hangingPunct="1">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1" fontAlgn="base" hangingPunct="1">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75"/>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75"/>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75"/>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6133499"/>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71"/>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71"/>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71"/>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647617"/>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66"/>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7E675056-DE91-4EEA-968A-370D8E3C6388}" type="datetimeFigureOut">
              <a:rPr lang="en-US" smtClean="0">
                <a:solidFill>
                  <a:prstClr val="black">
                    <a:tint val="75000"/>
                  </a:prstClr>
                </a:solidFill>
              </a:rPr>
              <a:pPr/>
              <a:t>9/23/2018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5296966"/>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5296966"/>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7FD29D13-AE2A-4725-B0B5-B0D387A6EF6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83647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en.wiktionary.org/wiki/watershed" TargetMode="Externa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hyperlink" Target="http://en.wiktionary.org/wiki/watershed" TargetMode="External"/><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eg"/><Relationship Id="rId1" Type="http://schemas.openxmlformats.org/officeDocument/2006/relationships/slideLayout" Target="../slideLayouts/slideLayout9.xml"/><Relationship Id="rId4" Type="http://schemas.microsoft.com/office/2007/relationships/hdphoto" Target="../media/hdphoto1.wdp"/></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6" name="Title 5"/>
          <p:cNvSpPr>
            <a:spLocks noGrp="1"/>
          </p:cNvSpPr>
          <p:nvPr>
            <p:ph type="ctrTitle"/>
          </p:nvPr>
        </p:nvSpPr>
        <p:spPr>
          <a:xfrm>
            <a:off x="228600" y="63514"/>
            <a:ext cx="8229600" cy="1015999"/>
          </a:xfrm>
        </p:spPr>
        <p:txBody>
          <a:bodyPr>
            <a:normAutofit/>
          </a:bodyPr>
          <a:lstStyle/>
          <a:p>
            <a:pPr algn="l"/>
            <a:r>
              <a:rPr lang="en-US" sz="6000" dirty="0" smtClean="0">
                <a:solidFill>
                  <a:schemeClr val="bg1"/>
                </a:solidFill>
                <a:latin typeface="Arial" panose="020B0604020202020204" pitchFamily="34" charset="0"/>
                <a:cs typeface="Arial" panose="020B0604020202020204" pitchFamily="34" charset="0"/>
              </a:rPr>
              <a:t>Welcome to:</a:t>
            </a:r>
            <a:endParaRPr lang="en-US" sz="6000" dirty="0">
              <a:solidFill>
                <a:schemeClr val="bg1"/>
              </a:solidFill>
              <a:latin typeface="Arial" panose="020B0604020202020204" pitchFamily="34" charset="0"/>
              <a:cs typeface="Arial" panose="020B0604020202020204" pitchFamily="34" charset="0"/>
            </a:endParaRPr>
          </a:p>
        </p:txBody>
      </p:sp>
      <p:sp>
        <p:nvSpPr>
          <p:cNvPr id="7" name="Subtitle 6"/>
          <p:cNvSpPr>
            <a:spLocks noGrp="1"/>
          </p:cNvSpPr>
          <p:nvPr>
            <p:ph type="subTitle" idx="1"/>
          </p:nvPr>
        </p:nvSpPr>
        <p:spPr>
          <a:xfrm>
            <a:off x="0" y="4229100"/>
            <a:ext cx="9144000" cy="1143000"/>
          </a:xfrm>
        </p:spPr>
        <p:txBody>
          <a:bodyPr>
            <a:normAutofit fontScale="92500" lnSpcReduction="10000"/>
          </a:bodyPr>
          <a:lstStyle/>
          <a:p>
            <a:r>
              <a:rPr lang="en-US" sz="3600" i="1" dirty="0" smtClean="0">
                <a:solidFill>
                  <a:schemeClr val="bg1"/>
                </a:solidFill>
                <a:latin typeface="Arial" panose="020B0604020202020204" pitchFamily="34" charset="0"/>
                <a:cs typeface="Arial" panose="020B0604020202020204" pitchFamily="34" charset="0"/>
              </a:rPr>
              <a:t>Transforming lives by the power of God’s </a:t>
            </a:r>
          </a:p>
          <a:p>
            <a:r>
              <a:rPr lang="en-US" sz="3600" i="1" dirty="0" smtClean="0">
                <a:solidFill>
                  <a:schemeClr val="bg1"/>
                </a:solidFill>
                <a:latin typeface="Arial" panose="020B0604020202020204" pitchFamily="34" charset="0"/>
                <a:cs typeface="Arial" panose="020B0604020202020204" pitchFamily="34" charset="0"/>
              </a:rPr>
              <a:t>Spirit, love, grace, and truth.</a:t>
            </a:r>
            <a:endParaRPr lang="en-US" sz="3600" i="1"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220" y="1028712"/>
            <a:ext cx="7930535" cy="3124199"/>
          </a:xfrm>
          <a:prstGeom prst="rect">
            <a:avLst/>
          </a:prstGeom>
        </p:spPr>
      </p:pic>
    </p:spTree>
    <p:extLst>
      <p:ext uri="{BB962C8B-B14F-4D97-AF65-F5344CB8AC3E}">
        <p14:creationId xmlns:p14="http://schemas.microsoft.com/office/powerpoint/2010/main" val="24258480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5715000"/>
          </a:xfrm>
        </p:spPr>
        <p:txBody>
          <a:bodyPr/>
          <a:lstStyle/>
          <a:p>
            <a:r>
              <a:rPr lang="en-US" sz="4800" b="1" dirty="0" smtClean="0"/>
              <a:t>1 Corinthians 3:10</a:t>
            </a:r>
            <a:r>
              <a:rPr lang="en-US" sz="4800" dirty="0" smtClean="0"/>
              <a:t> According to the grace of God given to me, like a skilled master builder I laid a foundation, and someone else is building upon it. Let each one take care how he builds upon it. (ESV)</a:t>
            </a:r>
          </a:p>
          <a:p>
            <a:endParaRPr lang="en-US" sz="3600" dirty="0" smtClean="0"/>
          </a:p>
          <a:p>
            <a:endParaRPr lang="en-US" sz="3600" dirty="0"/>
          </a:p>
        </p:txBody>
      </p:sp>
    </p:spTree>
    <p:extLst>
      <p:ext uri="{BB962C8B-B14F-4D97-AF65-F5344CB8AC3E}">
        <p14:creationId xmlns:p14="http://schemas.microsoft.com/office/powerpoint/2010/main" val="106216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0" y="1447271"/>
            <a:ext cx="9144000" cy="2934229"/>
          </a:xfrm>
        </p:spPr>
        <p:txBody>
          <a:bodyPr/>
          <a:lstStyle/>
          <a:p>
            <a:r>
              <a:rPr lang="en-US" dirty="0">
                <a:solidFill>
                  <a:schemeClr val="tx1"/>
                </a:solidFill>
              </a:rPr>
              <a:t>3</a:t>
            </a:r>
            <a:r>
              <a:rPr lang="en-US" dirty="0" smtClean="0">
                <a:solidFill>
                  <a:schemeClr val="tx1"/>
                </a:solidFill>
              </a:rPr>
              <a:t>. The plan God has for our transformation also leads to ministry and multiplication to more and more people.</a:t>
            </a:r>
            <a:br>
              <a:rPr lang="en-US"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13395441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5715000"/>
          </a:xfrm>
        </p:spPr>
        <p:txBody>
          <a:bodyPr/>
          <a:lstStyle/>
          <a:p>
            <a:pPr marL="342900" lvl="1" indent="-342900">
              <a:buClr>
                <a:schemeClr val="hlink"/>
              </a:buClr>
            </a:pPr>
            <a:r>
              <a:rPr lang="en-US" sz="4000" b="1" dirty="0" smtClean="0"/>
              <a:t>Mark 3:14</a:t>
            </a:r>
            <a:r>
              <a:rPr lang="en-US" sz="4000" dirty="0" smtClean="0"/>
              <a:t> And he appointed twelve (whom he also named apostles) so that they might be with him and he might send them out to preach (ESV)</a:t>
            </a:r>
          </a:p>
          <a:p>
            <a:pPr>
              <a:buNone/>
            </a:pPr>
            <a:endParaRPr lang="en-US" sz="4000" dirty="0"/>
          </a:p>
        </p:txBody>
      </p:sp>
    </p:spTree>
    <p:extLst>
      <p:ext uri="{BB962C8B-B14F-4D97-AF65-F5344CB8AC3E}">
        <p14:creationId xmlns:p14="http://schemas.microsoft.com/office/powerpoint/2010/main" val="113542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5715000"/>
          </a:xfrm>
        </p:spPr>
        <p:txBody>
          <a:bodyPr/>
          <a:lstStyle/>
          <a:p>
            <a:pPr marL="342900" lvl="1" indent="-342900">
              <a:buClr>
                <a:schemeClr val="hlink"/>
              </a:buClr>
            </a:pPr>
            <a:r>
              <a:rPr lang="en-US" sz="4000" b="1" dirty="0" smtClean="0"/>
              <a:t>2 Timothy 2:1</a:t>
            </a:r>
            <a:r>
              <a:rPr lang="en-US" sz="4000" dirty="0" smtClean="0"/>
              <a:t> You then, my child, be strengthened by the grace that is in Christ Jesus, </a:t>
            </a:r>
            <a:r>
              <a:rPr lang="en-US" sz="4000" b="1" dirty="0" smtClean="0"/>
              <a:t>2</a:t>
            </a:r>
            <a:r>
              <a:rPr lang="en-US" sz="4000" dirty="0" smtClean="0"/>
              <a:t> and what you have heard from me in the presence of many witnesses entrust to faithful men who will be able to teach others also. (ESV)</a:t>
            </a:r>
          </a:p>
          <a:p>
            <a:pPr>
              <a:buNone/>
            </a:pPr>
            <a:endParaRPr lang="en-US" sz="4000" dirty="0"/>
          </a:p>
        </p:txBody>
      </p:sp>
    </p:spTree>
    <p:extLst>
      <p:ext uri="{BB962C8B-B14F-4D97-AF65-F5344CB8AC3E}">
        <p14:creationId xmlns:p14="http://schemas.microsoft.com/office/powerpoint/2010/main" val="3285218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
            <a:ext cx="9601200" cy="5829300"/>
          </a:xfrm>
        </p:spPr>
        <p:txBody>
          <a:bodyPr/>
          <a:lstStyle/>
          <a:p>
            <a:pPr algn="ctr">
              <a:buNone/>
            </a:pPr>
            <a:r>
              <a:rPr lang="en-US" sz="5000" dirty="0" smtClean="0"/>
              <a:t>Paul</a:t>
            </a:r>
          </a:p>
          <a:p>
            <a:pPr algn="ctr"/>
            <a:endParaRPr lang="en-US" sz="4000" dirty="0" smtClean="0"/>
          </a:p>
          <a:p>
            <a:pPr algn="ctr">
              <a:buNone/>
            </a:pPr>
            <a:r>
              <a:rPr lang="en-US" sz="5400" dirty="0" smtClean="0"/>
              <a:t> </a:t>
            </a:r>
            <a:r>
              <a:rPr lang="en-US" sz="5000" dirty="0" smtClean="0"/>
              <a:t>Timothy</a:t>
            </a:r>
          </a:p>
          <a:p>
            <a:pPr algn="ctr"/>
            <a:endParaRPr lang="en-US" sz="4000" dirty="0" smtClean="0"/>
          </a:p>
          <a:p>
            <a:pPr algn="ctr">
              <a:buNone/>
            </a:pPr>
            <a:r>
              <a:rPr lang="en-US" sz="5000" dirty="0" smtClean="0"/>
              <a:t>  Faithful Men</a:t>
            </a:r>
          </a:p>
          <a:p>
            <a:pPr algn="ctr"/>
            <a:endParaRPr lang="en-US" sz="4000" dirty="0" smtClean="0"/>
          </a:p>
          <a:p>
            <a:pPr algn="ctr">
              <a:buNone/>
            </a:pPr>
            <a:r>
              <a:rPr lang="en-US" sz="5000" dirty="0" smtClean="0"/>
              <a:t>Others Others Others Others </a:t>
            </a:r>
            <a:endParaRPr lang="en-US" sz="5000" dirty="0"/>
          </a:p>
        </p:txBody>
      </p:sp>
      <p:sp>
        <p:nvSpPr>
          <p:cNvPr id="4" name="Down Arrow 3"/>
          <p:cNvSpPr/>
          <p:nvPr/>
        </p:nvSpPr>
        <p:spPr bwMode="auto">
          <a:xfrm>
            <a:off x="4114800" y="723900"/>
            <a:ext cx="484632" cy="81534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dirty="0">
              <a:solidFill>
                <a:srgbClr val="FFFFFF"/>
              </a:solidFill>
            </a:endParaRPr>
          </a:p>
        </p:txBody>
      </p:sp>
      <p:sp>
        <p:nvSpPr>
          <p:cNvPr id="5" name="Down Arrow 4"/>
          <p:cNvSpPr/>
          <p:nvPr/>
        </p:nvSpPr>
        <p:spPr bwMode="auto">
          <a:xfrm>
            <a:off x="4114800" y="2552700"/>
            <a:ext cx="484632" cy="81534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6" name="Down Arrow 5"/>
          <p:cNvSpPr/>
          <p:nvPr/>
        </p:nvSpPr>
        <p:spPr bwMode="auto">
          <a:xfrm>
            <a:off x="4876800" y="4152900"/>
            <a:ext cx="484632" cy="81534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7" name="Down Arrow 6"/>
          <p:cNvSpPr/>
          <p:nvPr/>
        </p:nvSpPr>
        <p:spPr bwMode="auto">
          <a:xfrm rot="-2700000">
            <a:off x="6321561" y="4065300"/>
            <a:ext cx="484632" cy="105425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8" name="Down Arrow 7"/>
          <p:cNvSpPr/>
          <p:nvPr/>
        </p:nvSpPr>
        <p:spPr bwMode="auto">
          <a:xfrm>
            <a:off x="3462439" y="4152228"/>
            <a:ext cx="484632" cy="815340"/>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FFFFFF"/>
              </a:solidFill>
            </a:endParaRPr>
          </a:p>
        </p:txBody>
      </p:sp>
      <p:sp>
        <p:nvSpPr>
          <p:cNvPr id="9" name="Down Arrow 8"/>
          <p:cNvSpPr/>
          <p:nvPr/>
        </p:nvSpPr>
        <p:spPr bwMode="auto">
          <a:xfrm rot="2700000">
            <a:off x="2115576" y="4071366"/>
            <a:ext cx="403860" cy="978408"/>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a:solidFill>
                <a:srgbClr val="FFFFFF"/>
              </a:solidFill>
            </a:endParaRPr>
          </a:p>
        </p:txBody>
      </p:sp>
    </p:spTree>
    <p:extLst>
      <p:ext uri="{BB962C8B-B14F-4D97-AF65-F5344CB8AC3E}">
        <p14:creationId xmlns:p14="http://schemas.microsoft.com/office/powerpoint/2010/main" val="21130556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5715000"/>
          </a:xfrm>
        </p:spPr>
        <p:txBody>
          <a:bodyPr/>
          <a:lstStyle/>
          <a:p>
            <a:pPr marL="342900" lvl="1" indent="-342900">
              <a:buClr>
                <a:schemeClr val="hlink"/>
              </a:buClr>
            </a:pPr>
            <a:r>
              <a:rPr lang="en-US" sz="4000" b="1" dirty="0" smtClean="0"/>
              <a:t>Ephesians 4:11</a:t>
            </a:r>
            <a:r>
              <a:rPr lang="en-US" sz="4000" dirty="0" smtClean="0"/>
              <a:t> And he gave the apostles, the prophets, the evangelists, the shepherds and teachers, </a:t>
            </a:r>
            <a:r>
              <a:rPr lang="en-US" sz="4000" b="1" dirty="0" smtClean="0"/>
              <a:t>12</a:t>
            </a:r>
            <a:r>
              <a:rPr lang="en-US" sz="4000" dirty="0" smtClean="0"/>
              <a:t> </a:t>
            </a:r>
            <a:r>
              <a:rPr lang="en-US" sz="4000" b="1" i="1" dirty="0" smtClean="0"/>
              <a:t>to equip the saints for the work of ministry, for building up the body of Christ,</a:t>
            </a:r>
            <a:r>
              <a:rPr lang="en-US" sz="4000" dirty="0" smtClean="0"/>
              <a:t> </a:t>
            </a:r>
            <a:r>
              <a:rPr lang="en-US" sz="4000" b="1" dirty="0" smtClean="0"/>
              <a:t>13 </a:t>
            </a:r>
            <a:r>
              <a:rPr lang="en-US" sz="4000" dirty="0" smtClean="0"/>
              <a:t>until unity of the faith and of the knowledge we all attain to the of the Son of God, to </a:t>
            </a:r>
            <a:r>
              <a:rPr lang="en-US" sz="4000" b="1" i="1" dirty="0" smtClean="0"/>
              <a:t>mature manhood, to the measure of the stature of the fullness of Christ</a:t>
            </a:r>
            <a:r>
              <a:rPr lang="en-US" sz="4000" dirty="0" smtClean="0"/>
              <a:t>, </a:t>
            </a:r>
            <a:r>
              <a:rPr lang="en-US" sz="1600" dirty="0" smtClean="0"/>
              <a:t>(ESV, emphasis mine)</a:t>
            </a:r>
          </a:p>
          <a:p>
            <a:endParaRPr lang="en-US" dirty="0"/>
          </a:p>
        </p:txBody>
      </p:sp>
    </p:spTree>
    <p:extLst>
      <p:ext uri="{BB962C8B-B14F-4D97-AF65-F5344CB8AC3E}">
        <p14:creationId xmlns:p14="http://schemas.microsoft.com/office/powerpoint/2010/main" val="14863140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i="1" dirty="0" smtClean="0">
                <a:solidFill>
                  <a:schemeClr val="tx1"/>
                </a:solidFill>
              </a:rPr>
              <a:t>How are we to pursue this mission?</a:t>
            </a:r>
            <a:endParaRPr lang="en-US" i="1" dirty="0">
              <a:solidFill>
                <a:schemeClr val="tx1"/>
              </a:solidFill>
            </a:endParaRPr>
          </a:p>
        </p:txBody>
      </p:sp>
      <p:sp>
        <p:nvSpPr>
          <p:cNvPr id="4" name="Subtitle 3"/>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18149666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9144000" cy="1206500"/>
          </a:xfrm>
        </p:spPr>
        <p:txBody>
          <a:bodyPr/>
          <a:lstStyle/>
          <a:p>
            <a:r>
              <a:rPr lang="en-US" dirty="0" smtClean="0">
                <a:solidFill>
                  <a:schemeClr val="tx1"/>
                </a:solidFill>
              </a:rPr>
              <a:t>Research Reported in </a:t>
            </a:r>
            <a:r>
              <a:rPr lang="en-US" i="1" dirty="0" smtClean="0">
                <a:solidFill>
                  <a:schemeClr val="tx1"/>
                </a:solidFill>
              </a:rPr>
              <a:t>Simple Church </a:t>
            </a:r>
            <a:r>
              <a:rPr lang="en-US" sz="1600" dirty="0" smtClean="0"/>
              <a:t>(Gagne &amp; Rainer)</a:t>
            </a:r>
            <a:endParaRPr lang="en-US" sz="1600" dirty="0"/>
          </a:p>
        </p:txBody>
      </p:sp>
      <p:sp>
        <p:nvSpPr>
          <p:cNvPr id="3" name="Content Placeholder 2"/>
          <p:cNvSpPr>
            <a:spLocks noGrp="1"/>
          </p:cNvSpPr>
          <p:nvPr>
            <p:ph idx="1"/>
          </p:nvPr>
        </p:nvSpPr>
        <p:spPr>
          <a:xfrm>
            <a:off x="0" y="825500"/>
            <a:ext cx="9144000" cy="5156200"/>
          </a:xfrm>
        </p:spPr>
        <p:txBody>
          <a:bodyPr/>
          <a:lstStyle/>
          <a:p>
            <a:pPr lvl="0"/>
            <a:r>
              <a:rPr lang="en-US" sz="2800" dirty="0" smtClean="0"/>
              <a:t>Churches with a simple process for reaching and maturing people are expanding the kingdom. (p. 14)</a:t>
            </a:r>
          </a:p>
          <a:p>
            <a:pPr lvl="0"/>
            <a:r>
              <a:rPr lang="en-US" sz="2800" dirty="0" smtClean="0"/>
              <a:t>Church leaders who have designed a simple biblical process to make disciples are effectively advancing the movement of the gospel. (p. 14)</a:t>
            </a:r>
          </a:p>
          <a:p>
            <a:pPr lvl="0"/>
            <a:r>
              <a:rPr lang="en-US" sz="2800" dirty="0" smtClean="0"/>
              <a:t>Vibrant and growing churches had a clear process for discipleship – they were streamlined and simple. (p. 63) </a:t>
            </a:r>
          </a:p>
          <a:p>
            <a:pPr lvl="0"/>
            <a:r>
              <a:rPr lang="en-US" sz="2800" dirty="0" smtClean="0"/>
              <a:t>Struggling churches had no clear process (p. 63)</a:t>
            </a:r>
          </a:p>
          <a:p>
            <a:pPr lvl="0"/>
            <a:r>
              <a:rPr lang="en-US" sz="2800" dirty="0" smtClean="0"/>
              <a:t>“There is a highly significant relationship between a simple church design and the growth and vitality of a local church.” (p. 67)</a:t>
            </a:r>
          </a:p>
          <a:p>
            <a:endParaRPr lang="en-US" dirty="0"/>
          </a:p>
        </p:txBody>
      </p:sp>
    </p:spTree>
    <p:extLst>
      <p:ext uri="{BB962C8B-B14F-4D97-AF65-F5344CB8AC3E}">
        <p14:creationId xmlns:p14="http://schemas.microsoft.com/office/powerpoint/2010/main" val="2848388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4500"/>
            <a:ext cx="9144000" cy="698500"/>
          </a:xfrm>
        </p:spPr>
        <p:txBody>
          <a:bodyPr/>
          <a:lstStyle/>
          <a:p>
            <a:r>
              <a:rPr lang="en-US" sz="3600" dirty="0" smtClean="0"/>
              <a:t>Paradigm shifts needed in the church today:</a:t>
            </a:r>
            <a:r>
              <a:rPr lang="en-US" dirty="0" smtClean="0"/>
              <a:t/>
            </a:r>
            <a:br>
              <a:rPr lang="en-US" dirty="0" smtClean="0"/>
            </a:br>
            <a:r>
              <a:rPr lang="en-US" sz="3600" dirty="0" smtClean="0"/>
              <a:t>(from </a:t>
            </a:r>
            <a:r>
              <a:rPr lang="en-US" sz="3600" i="1" dirty="0" smtClean="0"/>
              <a:t>The Trellis and The Vine):</a:t>
            </a:r>
            <a:br>
              <a:rPr lang="en-US" sz="3600" i="1" dirty="0" smtClean="0"/>
            </a:br>
            <a:endParaRPr lang="en-US" sz="3600" i="1" dirty="0"/>
          </a:p>
        </p:txBody>
      </p:sp>
      <p:sp>
        <p:nvSpPr>
          <p:cNvPr id="3" name="Content Placeholder 2"/>
          <p:cNvSpPr>
            <a:spLocks noGrp="1"/>
          </p:cNvSpPr>
          <p:nvPr>
            <p:ph idx="1"/>
          </p:nvPr>
        </p:nvSpPr>
        <p:spPr>
          <a:xfrm>
            <a:off x="0" y="1016000"/>
            <a:ext cx="9144000" cy="4699000"/>
          </a:xfrm>
        </p:spPr>
        <p:txBody>
          <a:bodyPr/>
          <a:lstStyle/>
          <a:p>
            <a:r>
              <a:rPr lang="en-US" sz="3000" dirty="0" smtClean="0"/>
              <a:t>From running programs to building people</a:t>
            </a:r>
          </a:p>
          <a:p>
            <a:r>
              <a:rPr lang="en-US" sz="3000" dirty="0" smtClean="0"/>
              <a:t>From running events to training people</a:t>
            </a:r>
          </a:p>
          <a:p>
            <a:r>
              <a:rPr lang="en-US" sz="3000" dirty="0" smtClean="0"/>
              <a:t>From filling gaps to training new workers</a:t>
            </a:r>
          </a:p>
          <a:p>
            <a:r>
              <a:rPr lang="en-US" sz="3000" dirty="0" smtClean="0"/>
              <a:t>From solving problems to helping people make progress</a:t>
            </a:r>
          </a:p>
          <a:p>
            <a:r>
              <a:rPr lang="en-US" sz="3000" dirty="0" smtClean="0"/>
              <a:t>From clinging to ordained ministry to developing team leadership</a:t>
            </a:r>
          </a:p>
          <a:p>
            <a:r>
              <a:rPr lang="en-US" sz="3000" dirty="0" smtClean="0"/>
              <a:t>From engaging in management to engaging in ministry</a:t>
            </a:r>
          </a:p>
          <a:p>
            <a:r>
              <a:rPr lang="en-US" sz="3000" dirty="0" smtClean="0"/>
              <a:t>From seeking church growth to desiring gospel growth</a:t>
            </a:r>
          </a:p>
          <a:p>
            <a:pPr lvl="1">
              <a:buNone/>
            </a:pPr>
            <a:endParaRPr lang="en-US" sz="3000" dirty="0"/>
          </a:p>
        </p:txBody>
      </p:sp>
    </p:spTree>
    <p:extLst>
      <p:ext uri="{BB962C8B-B14F-4D97-AF65-F5344CB8AC3E}">
        <p14:creationId xmlns:p14="http://schemas.microsoft.com/office/powerpoint/2010/main" val="24474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i="1" dirty="0" smtClean="0">
                <a:solidFill>
                  <a:schemeClr val="tx1"/>
                </a:solidFill>
              </a:rPr>
              <a:t>What is our process?</a:t>
            </a:r>
            <a:endParaRPr lang="en-US" i="1" dirty="0">
              <a:solidFill>
                <a:schemeClr val="tx1"/>
              </a:solidFill>
            </a:endParaRPr>
          </a:p>
        </p:txBody>
      </p:sp>
      <p:sp>
        <p:nvSpPr>
          <p:cNvPr id="4" name="Subtitle 3"/>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27292743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228868"/>
            <a:ext cx="5029200" cy="2120635"/>
          </a:xfrm>
        </p:spPr>
        <p:txBody>
          <a:bodyPr/>
          <a:lstStyle/>
          <a:p>
            <a:r>
              <a:rPr lang="en-US" sz="5400" dirty="0" smtClean="0">
                <a:solidFill>
                  <a:schemeClr val="tx1"/>
                </a:solidFill>
              </a:rPr>
              <a:t>Our mission statement:</a:t>
            </a:r>
            <a:endParaRPr lang="en-US" sz="5400" dirty="0">
              <a:solidFill>
                <a:schemeClr val="tx1"/>
              </a:solidFill>
            </a:endParaRPr>
          </a:p>
        </p:txBody>
      </p:sp>
      <p:sp>
        <p:nvSpPr>
          <p:cNvPr id="3" name="Content Placeholder 2"/>
          <p:cNvSpPr>
            <a:spLocks noGrp="1"/>
          </p:cNvSpPr>
          <p:nvPr>
            <p:ph idx="1"/>
          </p:nvPr>
        </p:nvSpPr>
        <p:spPr>
          <a:xfrm>
            <a:off x="0" y="2667000"/>
            <a:ext cx="9144000" cy="2794000"/>
          </a:xfrm>
        </p:spPr>
        <p:txBody>
          <a:bodyPr/>
          <a:lstStyle/>
          <a:p>
            <a:r>
              <a:rPr lang="en-US" sz="4400" b="1" i="1" dirty="0" smtClean="0"/>
              <a:t>Transforming lives by the power of God’s Spirit, love, grace, and truth.</a:t>
            </a:r>
          </a:p>
          <a:p>
            <a:pPr>
              <a:buNone/>
            </a:pPr>
            <a:endParaRPr lang="en-US" sz="4000" b="1" i="1"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9006"/>
            <a:ext cx="4231964" cy="1765231"/>
          </a:xfrm>
          <a:prstGeom prst="rect">
            <a:avLst/>
          </a:prstGeom>
        </p:spPr>
      </p:pic>
    </p:spTree>
    <p:extLst>
      <p:ext uri="{BB962C8B-B14F-4D97-AF65-F5344CB8AC3E}">
        <p14:creationId xmlns:p14="http://schemas.microsoft.com/office/powerpoint/2010/main" val="1700881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reamstime_2751631.jpg"/>
          <p:cNvPicPr>
            <a:picLocks noGrp="1" noChangeAspect="1"/>
          </p:cNvPicPr>
          <p:nvPr>
            <p:ph type="pic" idx="1"/>
          </p:nvPr>
        </p:nvPicPr>
        <p:blipFill>
          <a:blip r:embed="rId2" cstate="print"/>
          <a:srcRect l="5556" r="5556"/>
          <a:stretch>
            <a:fillRect/>
          </a:stretch>
        </p:blipFill>
        <p:spPr>
          <a:xfrm>
            <a:off x="0" y="0"/>
            <a:ext cx="9144000" cy="5715000"/>
          </a:xfrm>
        </p:spPr>
      </p:pic>
      <p:sp>
        <p:nvSpPr>
          <p:cNvPr id="4" name="Title 3"/>
          <p:cNvSpPr>
            <a:spLocks noGrp="1"/>
          </p:cNvSpPr>
          <p:nvPr>
            <p:ph type="title"/>
          </p:nvPr>
        </p:nvSpPr>
        <p:spPr>
          <a:xfrm>
            <a:off x="0" y="4318000"/>
            <a:ext cx="6019800" cy="1143000"/>
          </a:xfrm>
        </p:spPr>
        <p:txBody>
          <a:bodyPr>
            <a:noAutofit/>
          </a:bodyPr>
          <a:lstStyle/>
          <a:p>
            <a:pPr algn="ctr"/>
            <a:r>
              <a:rPr lang="en-US" sz="9600" dirty="0" smtClean="0">
                <a:solidFill>
                  <a:schemeClr val="tx2">
                    <a:lumMod val="50000"/>
                  </a:schemeClr>
                </a:solidFill>
              </a:rPr>
              <a:t>Watershed</a:t>
            </a:r>
            <a:endParaRPr lang="en-US" sz="9600" dirty="0">
              <a:solidFill>
                <a:schemeClr val="tx2">
                  <a:lumMod val="50000"/>
                </a:schemeClr>
              </a:solidFill>
            </a:endParaRPr>
          </a:p>
        </p:txBody>
      </p:sp>
    </p:spTree>
    <p:extLst>
      <p:ext uri="{BB962C8B-B14F-4D97-AF65-F5344CB8AC3E}">
        <p14:creationId xmlns:p14="http://schemas.microsoft.com/office/powerpoint/2010/main" val="4140503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229100"/>
            <a:ext cx="9144000" cy="1485900"/>
          </a:xfrm>
        </p:spPr>
        <p:txBody>
          <a:bodyPr/>
          <a:lstStyle/>
          <a:p>
            <a:r>
              <a:rPr lang="en-US" dirty="0" smtClean="0"/>
              <a:t>“A region of land within which water flows down into a specified body, such as a river, lake, sea, or ocean; a drainage basin.” </a:t>
            </a:r>
            <a:r>
              <a:rPr lang="en-US" sz="1000" dirty="0" smtClean="0"/>
              <a:t>(Watershed in </a:t>
            </a:r>
            <a:r>
              <a:rPr lang="en-US" sz="1000" dirty="0" err="1" smtClean="0"/>
              <a:t>wiktionary</a:t>
            </a:r>
            <a:r>
              <a:rPr lang="en-US" sz="1000" dirty="0" smtClean="0"/>
              <a:t> online dictionary </a:t>
            </a:r>
            <a:r>
              <a:rPr lang="en-US" sz="1000" u="sng" dirty="0" smtClean="0">
                <a:hlinkClick r:id="rId2"/>
              </a:rPr>
              <a:t>http://en.wiktionary.org/wiki/watershed</a:t>
            </a:r>
            <a:r>
              <a:rPr lang="en-US" sz="1000" dirty="0" smtClean="0"/>
              <a:t> downloaded on 4.9.10)</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endParaRPr lang="en-US" sz="1000" dirty="0" smtClean="0"/>
          </a:p>
          <a:p>
            <a:endParaRPr lang="en-US" dirty="0"/>
          </a:p>
        </p:txBody>
      </p:sp>
      <p:pic>
        <p:nvPicPr>
          <p:cNvPr id="4" name="Picture 3" descr="watershed_800.jpg"/>
          <p:cNvPicPr>
            <a:picLocks noChangeAspect="1"/>
          </p:cNvPicPr>
          <p:nvPr/>
        </p:nvPicPr>
        <p:blipFill>
          <a:blip r:embed="rId3" cstate="print"/>
          <a:stretch>
            <a:fillRect/>
          </a:stretch>
        </p:blipFill>
        <p:spPr>
          <a:xfrm>
            <a:off x="1143000" y="0"/>
            <a:ext cx="6858000" cy="4300538"/>
          </a:xfrm>
          <a:prstGeom prst="rect">
            <a:avLst/>
          </a:prstGeom>
        </p:spPr>
      </p:pic>
    </p:spTree>
    <p:extLst>
      <p:ext uri="{BB962C8B-B14F-4D97-AF65-F5344CB8AC3E}">
        <p14:creationId xmlns:p14="http://schemas.microsoft.com/office/powerpoint/2010/main" val="3283778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2500"/>
          </a:xfrm>
        </p:spPr>
        <p:txBody>
          <a:bodyPr/>
          <a:lstStyle/>
          <a:p>
            <a:r>
              <a:rPr lang="en-US" sz="7200" dirty="0" smtClean="0">
                <a:solidFill>
                  <a:schemeClr val="tx1"/>
                </a:solidFill>
              </a:rPr>
              <a:t>Watershed</a:t>
            </a:r>
            <a:endParaRPr lang="en-US" sz="7200" dirty="0">
              <a:solidFill>
                <a:schemeClr val="tx1"/>
              </a:solidFill>
            </a:endParaRPr>
          </a:p>
        </p:txBody>
      </p:sp>
      <p:sp>
        <p:nvSpPr>
          <p:cNvPr id="3" name="Content Placeholder 2"/>
          <p:cNvSpPr>
            <a:spLocks noGrp="1"/>
          </p:cNvSpPr>
          <p:nvPr>
            <p:ph idx="1"/>
          </p:nvPr>
        </p:nvSpPr>
        <p:spPr>
          <a:xfrm>
            <a:off x="0" y="1079500"/>
            <a:ext cx="9144000" cy="4635500"/>
          </a:xfrm>
        </p:spPr>
        <p:txBody>
          <a:bodyPr/>
          <a:lstStyle/>
          <a:p>
            <a:r>
              <a:rPr lang="en-US" sz="4800" dirty="0" smtClean="0"/>
              <a:t>“A critical point marking a change in course or development.”</a:t>
            </a:r>
          </a:p>
          <a:p>
            <a:pPr>
              <a:buNone/>
            </a:pPr>
            <a:endParaRPr lang="en-US" sz="1400" dirty="0" smtClean="0"/>
          </a:p>
          <a:p>
            <a:r>
              <a:rPr lang="en-US" sz="4800" dirty="0" smtClean="0"/>
              <a:t> “a watershed moment” in life</a:t>
            </a:r>
          </a:p>
          <a:p>
            <a:pPr>
              <a:buNone/>
            </a:pPr>
            <a:endParaRPr lang="en-US" sz="1400" dirty="0" smtClean="0"/>
          </a:p>
          <a:p>
            <a:r>
              <a:rPr lang="en-US" sz="4800" dirty="0" smtClean="0"/>
              <a:t> Something transformational!!!</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r>
              <a:rPr lang="en-US" sz="1000" dirty="0" smtClean="0"/>
              <a:t>Watershed in </a:t>
            </a:r>
            <a:r>
              <a:rPr lang="en-US" sz="1000" dirty="0" err="1" smtClean="0"/>
              <a:t>wiktionary</a:t>
            </a:r>
            <a:r>
              <a:rPr lang="en-US" sz="1000" dirty="0" smtClean="0"/>
              <a:t> online dictionary </a:t>
            </a:r>
            <a:r>
              <a:rPr lang="en-US" sz="1000" u="sng" dirty="0" smtClean="0">
                <a:hlinkClick r:id="rId2"/>
              </a:rPr>
              <a:t>http://en.wiktionary.org/wiki/watershed</a:t>
            </a:r>
            <a:r>
              <a:rPr lang="en-US" sz="1000" dirty="0" smtClean="0"/>
              <a:t> downloaded on 4.9.10</a:t>
            </a:r>
          </a:p>
          <a:p>
            <a:endParaRPr lang="en-US" dirty="0"/>
          </a:p>
        </p:txBody>
      </p:sp>
    </p:spTree>
    <p:extLst>
      <p:ext uri="{BB962C8B-B14F-4D97-AF65-F5344CB8AC3E}">
        <p14:creationId xmlns:p14="http://schemas.microsoft.com/office/powerpoint/2010/main" val="416287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anim calcmode="lin" valueType="num">
                                      <p:cBhvr additive="base">
                                        <p:cTn id="2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1447293"/>
            <a:ext cx="9144000" cy="1600729"/>
          </a:xfrm>
        </p:spPr>
        <p:txBody>
          <a:bodyPr/>
          <a:lstStyle/>
          <a:p>
            <a:r>
              <a:rPr lang="en-US" i="1" dirty="0" smtClean="0">
                <a:solidFill>
                  <a:schemeClr val="tx1"/>
                </a:solidFill>
              </a:rPr>
              <a:t>Where should we begin?</a:t>
            </a:r>
            <a:endParaRPr lang="en-US" i="1" dirty="0">
              <a:solidFill>
                <a:schemeClr val="tx1"/>
              </a:solidFill>
            </a:endParaRPr>
          </a:p>
        </p:txBody>
      </p:sp>
      <p:sp>
        <p:nvSpPr>
          <p:cNvPr id="4" name="Subtitle 3"/>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940546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a:xfrm>
            <a:off x="0" y="1447293"/>
            <a:ext cx="9144000" cy="1600729"/>
          </a:xfrm>
        </p:spPr>
        <p:txBody>
          <a:bodyPr/>
          <a:lstStyle/>
          <a:p>
            <a:r>
              <a:rPr lang="en-US" sz="5800" i="1" dirty="0" smtClean="0">
                <a:solidFill>
                  <a:schemeClr val="tx1"/>
                </a:solidFill>
              </a:rPr>
              <a:t>What does a person </a:t>
            </a:r>
            <a:br>
              <a:rPr lang="en-US" sz="5800" i="1" dirty="0" smtClean="0">
                <a:solidFill>
                  <a:schemeClr val="tx1"/>
                </a:solidFill>
              </a:rPr>
            </a:br>
            <a:r>
              <a:rPr lang="en-US" sz="5800" i="1" dirty="0" smtClean="0">
                <a:solidFill>
                  <a:schemeClr val="tx1"/>
                </a:solidFill>
              </a:rPr>
              <a:t>need at the beginning of the transformation process?</a:t>
            </a:r>
            <a:endParaRPr lang="en-US" sz="5800" i="1" dirty="0">
              <a:solidFill>
                <a:schemeClr val="tx1"/>
              </a:solidFill>
            </a:endParaRPr>
          </a:p>
        </p:txBody>
      </p:sp>
      <p:sp>
        <p:nvSpPr>
          <p:cNvPr id="4" name="Subtitle 3"/>
          <p:cNvSpPr>
            <a:spLocks noGrp="1"/>
          </p:cNvSpPr>
          <p:nvPr>
            <p:ph type="subTitle" sz="quarter" idx="1"/>
          </p:nvPr>
        </p:nvSpPr>
        <p:spPr>
          <a:xfrm>
            <a:off x="1371600" y="3695700"/>
            <a:ext cx="6400800" cy="1460500"/>
          </a:xfrm>
        </p:spPr>
        <p:txBody>
          <a:bodyPr/>
          <a:lstStyle/>
          <a:p>
            <a:endParaRPr lang="en-US" dirty="0"/>
          </a:p>
        </p:txBody>
      </p:sp>
    </p:spTree>
    <p:extLst>
      <p:ext uri="{BB962C8B-B14F-4D97-AF65-F5344CB8AC3E}">
        <p14:creationId xmlns:p14="http://schemas.microsoft.com/office/powerpoint/2010/main" val="459164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p:spPr>
      </p:pic>
      <p:sp>
        <p:nvSpPr>
          <p:cNvPr id="2" name="Title 1"/>
          <p:cNvSpPr>
            <a:spLocks noGrp="1"/>
          </p:cNvSpPr>
          <p:nvPr>
            <p:ph type="title"/>
          </p:nvPr>
        </p:nvSpPr>
        <p:spPr>
          <a:xfrm>
            <a:off x="38559" y="3009900"/>
            <a:ext cx="9029241" cy="1066800"/>
          </a:xfrm>
        </p:spPr>
        <p:txBody>
          <a:bodyPr>
            <a:noAutofit/>
          </a:bodyPr>
          <a:lstStyle/>
          <a:p>
            <a:pPr algn="r"/>
            <a:r>
              <a:rPr lang="en-US" sz="7200" dirty="0" smtClean="0">
                <a:solidFill>
                  <a:schemeClr val="bg1"/>
                </a:solidFill>
                <a:latin typeface="Book Antiqua" pitchFamily="18" charset="0"/>
              </a:rPr>
              <a:t>Devotion</a:t>
            </a:r>
            <a:endParaRPr lang="en-US" sz="7200" dirty="0">
              <a:solidFill>
                <a:schemeClr val="bg1"/>
              </a:solidFill>
              <a:latin typeface="Book Antiqua" pitchFamily="18" charset="0"/>
            </a:endParaRPr>
          </a:p>
        </p:txBody>
      </p:sp>
      <p:sp>
        <p:nvSpPr>
          <p:cNvPr id="4" name="Text Placeholder 3"/>
          <p:cNvSpPr>
            <a:spLocks noGrp="1"/>
          </p:cNvSpPr>
          <p:nvPr>
            <p:ph type="body" sz="half" idx="2"/>
          </p:nvPr>
        </p:nvSpPr>
        <p:spPr>
          <a:xfrm>
            <a:off x="5029200" y="2400300"/>
            <a:ext cx="4114800" cy="838200"/>
          </a:xfrm>
        </p:spPr>
        <p:txBody>
          <a:bodyPr>
            <a:noAutofit/>
          </a:bodyPr>
          <a:lstStyle/>
          <a:p>
            <a:r>
              <a:rPr lang="en-US" sz="4400" b="1" dirty="0" smtClean="0">
                <a:solidFill>
                  <a:schemeClr val="bg1"/>
                </a:solidFill>
                <a:latin typeface="Book Antiqua" pitchFamily="18" charset="0"/>
                <a:cs typeface="Arial" pitchFamily="34" charset="0"/>
              </a:rPr>
              <a:t>Stage I:</a:t>
            </a:r>
            <a:endParaRPr lang="en-US" sz="4400" b="1" dirty="0">
              <a:solidFill>
                <a:schemeClr val="bg1"/>
              </a:solidFill>
              <a:latin typeface="Book Antiqua" pitchFamily="18" charset="0"/>
              <a:cs typeface="Arial" pitchFamily="34" charset="0"/>
            </a:endParaRPr>
          </a:p>
        </p:txBody>
      </p:sp>
    </p:spTree>
    <p:extLst>
      <p:ext uri="{BB962C8B-B14F-4D97-AF65-F5344CB8AC3E}">
        <p14:creationId xmlns:p14="http://schemas.microsoft.com/office/powerpoint/2010/main" val="16036225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2500"/>
          </a:xfrm>
        </p:spPr>
        <p:txBody>
          <a:bodyPr/>
          <a:lstStyle/>
          <a:p>
            <a:r>
              <a:rPr lang="en-US" sz="5000" i="1" dirty="0" smtClean="0">
                <a:solidFill>
                  <a:schemeClr val="tx1"/>
                </a:solidFill>
                <a:effectLst/>
              </a:rPr>
              <a:t>Primary Topics/Questions:</a:t>
            </a:r>
            <a:endParaRPr lang="en-US" sz="5000" dirty="0">
              <a:solidFill>
                <a:schemeClr val="tx1"/>
              </a:solidFill>
            </a:endParaRPr>
          </a:p>
        </p:txBody>
      </p:sp>
      <p:sp>
        <p:nvSpPr>
          <p:cNvPr id="4" name="Content Placeholder 3"/>
          <p:cNvSpPr>
            <a:spLocks noGrp="1"/>
          </p:cNvSpPr>
          <p:nvPr>
            <p:ph idx="1"/>
          </p:nvPr>
        </p:nvSpPr>
        <p:spPr>
          <a:xfrm>
            <a:off x="0" y="1028700"/>
            <a:ext cx="9144000" cy="4800600"/>
          </a:xfrm>
        </p:spPr>
        <p:txBody>
          <a:bodyPr/>
          <a:lstStyle/>
          <a:p>
            <a:pPr lvl="0" algn="ctr"/>
            <a:r>
              <a:rPr lang="en-US" sz="4000" i="1" dirty="0" smtClean="0">
                <a:effectLst/>
              </a:rPr>
              <a:t>Who </a:t>
            </a:r>
            <a:r>
              <a:rPr lang="en-US" sz="4000" i="1" dirty="0">
                <a:effectLst/>
              </a:rPr>
              <a:t>is God?</a:t>
            </a:r>
            <a:endParaRPr lang="en-US" sz="4000" dirty="0">
              <a:effectLst/>
            </a:endParaRPr>
          </a:p>
          <a:p>
            <a:pPr lvl="0" algn="ctr"/>
            <a:r>
              <a:rPr lang="en-US" sz="4000" i="1" dirty="0">
                <a:effectLst/>
              </a:rPr>
              <a:t>Who </a:t>
            </a:r>
            <a:r>
              <a:rPr lang="en-US" sz="4000" i="1" dirty="0" smtClean="0">
                <a:effectLst/>
              </a:rPr>
              <a:t>am I?</a:t>
            </a:r>
            <a:endParaRPr lang="en-US" sz="4000" dirty="0">
              <a:effectLst/>
            </a:endParaRPr>
          </a:p>
          <a:p>
            <a:pPr lvl="0" algn="ctr"/>
            <a:r>
              <a:rPr lang="en-US" sz="4000" i="1" dirty="0">
                <a:effectLst/>
              </a:rPr>
              <a:t>What is </a:t>
            </a:r>
            <a:r>
              <a:rPr lang="en-US" sz="4000" i="1" dirty="0" smtClean="0">
                <a:effectLst/>
              </a:rPr>
              <a:t>my </a:t>
            </a:r>
            <a:r>
              <a:rPr lang="en-US" sz="4000" i="1" dirty="0">
                <a:effectLst/>
              </a:rPr>
              <a:t>purpose?</a:t>
            </a:r>
            <a:endParaRPr lang="en-US" sz="4000" dirty="0">
              <a:effectLst/>
            </a:endParaRPr>
          </a:p>
          <a:p>
            <a:pPr lvl="0" algn="ctr"/>
            <a:r>
              <a:rPr lang="en-US" sz="4000" i="1" dirty="0">
                <a:effectLst/>
              </a:rPr>
              <a:t>What does it mean to have a </a:t>
            </a:r>
            <a:r>
              <a:rPr lang="en-US" sz="4000" i="1" dirty="0" smtClean="0">
                <a:effectLst/>
              </a:rPr>
              <a:t>              relationship with </a:t>
            </a:r>
            <a:r>
              <a:rPr lang="en-US" sz="4000" i="1" dirty="0">
                <a:effectLst/>
              </a:rPr>
              <a:t>God</a:t>
            </a:r>
            <a:r>
              <a:rPr lang="en-US" sz="4000" i="1" dirty="0" smtClean="0">
                <a:effectLst/>
              </a:rPr>
              <a:t>?</a:t>
            </a:r>
          </a:p>
          <a:p>
            <a:pPr lvl="0" algn="ctr"/>
            <a:r>
              <a:rPr lang="en-US" sz="4000" i="1" dirty="0" smtClean="0">
                <a:effectLst/>
              </a:rPr>
              <a:t>Why Church?</a:t>
            </a:r>
            <a:endParaRPr lang="en-US" sz="4000" dirty="0">
              <a:effectLst/>
            </a:endParaRPr>
          </a:p>
          <a:p>
            <a:endParaRPr lang="en-US" dirty="0"/>
          </a:p>
        </p:txBody>
      </p:sp>
    </p:spTree>
    <p:extLst>
      <p:ext uri="{BB962C8B-B14F-4D97-AF65-F5344CB8AC3E}">
        <p14:creationId xmlns:p14="http://schemas.microsoft.com/office/powerpoint/2010/main" val="142414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
            <a:ext cx="9144000" cy="876299"/>
          </a:xfrm>
        </p:spPr>
        <p:txBody>
          <a:bodyPr/>
          <a:lstStyle/>
          <a:p>
            <a:r>
              <a:rPr lang="en-US" sz="4800" i="1" dirty="0">
                <a:solidFill>
                  <a:schemeClr val="tx1"/>
                </a:solidFill>
                <a:effectLst/>
              </a:rPr>
              <a:t>Description at </a:t>
            </a:r>
            <a:r>
              <a:rPr lang="en-US" sz="4800" i="1" dirty="0" smtClean="0">
                <a:solidFill>
                  <a:schemeClr val="tx1"/>
                </a:solidFill>
                <a:effectLst/>
              </a:rPr>
              <a:t>the Devotion Stage:</a:t>
            </a:r>
            <a:endParaRPr lang="en-US" sz="4800" dirty="0">
              <a:solidFill>
                <a:schemeClr val="tx1"/>
              </a:solidFill>
            </a:endParaRPr>
          </a:p>
        </p:txBody>
      </p:sp>
      <p:sp>
        <p:nvSpPr>
          <p:cNvPr id="4" name="Content Placeholder 3"/>
          <p:cNvSpPr>
            <a:spLocks noGrp="1"/>
          </p:cNvSpPr>
          <p:nvPr>
            <p:ph idx="1"/>
          </p:nvPr>
        </p:nvSpPr>
        <p:spPr>
          <a:xfrm>
            <a:off x="0" y="800100"/>
            <a:ext cx="9144000" cy="4914900"/>
          </a:xfrm>
        </p:spPr>
        <p:txBody>
          <a:bodyPr/>
          <a:lstStyle/>
          <a:p>
            <a:r>
              <a:rPr lang="en-US" sz="3100" dirty="0">
                <a:effectLst/>
              </a:rPr>
              <a:t>The person has a basic essential knowledge of God and humankind, understands the Gospel, and has made a profession of faith in Jesus Christ.  The person is practicing repentance from sin, is beginning to grow spiritually, and is beginning to walk with God.  The person has learned the importance of </a:t>
            </a:r>
            <a:r>
              <a:rPr lang="en-US" sz="3100" dirty="0" smtClean="0">
                <a:effectLst/>
              </a:rPr>
              <a:t>worship, studying </a:t>
            </a:r>
            <a:r>
              <a:rPr lang="en-US" sz="3100" dirty="0">
                <a:effectLst/>
              </a:rPr>
              <a:t>the Bible, praying, connecting with other Christians, </a:t>
            </a:r>
            <a:r>
              <a:rPr lang="en-US" sz="3100" dirty="0" smtClean="0">
                <a:effectLst/>
              </a:rPr>
              <a:t>and </a:t>
            </a:r>
            <a:r>
              <a:rPr lang="en-US" sz="3100" dirty="0">
                <a:effectLst/>
              </a:rPr>
              <a:t>is attending church.  The person has either been baptized or is interested in getting baptized in the near future.</a:t>
            </a:r>
          </a:p>
          <a:p>
            <a:endParaRPr lang="en-US" dirty="0"/>
          </a:p>
        </p:txBody>
      </p:sp>
    </p:spTree>
    <p:extLst>
      <p:ext uri="{BB962C8B-B14F-4D97-AF65-F5344CB8AC3E}">
        <p14:creationId xmlns:p14="http://schemas.microsoft.com/office/powerpoint/2010/main" val="37163496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1"/>
            <a:ext cx="8229600" cy="990600"/>
          </a:xfrm>
        </p:spPr>
        <p:txBody>
          <a:bodyPr/>
          <a:lstStyle/>
          <a:p>
            <a:r>
              <a:rPr lang="en-US" i="1" dirty="0" smtClean="0">
                <a:solidFill>
                  <a:schemeClr val="tx1"/>
                </a:solidFill>
              </a:rPr>
              <a:t>Primary Resources:</a:t>
            </a:r>
            <a:endParaRPr lang="en-US" i="1" dirty="0">
              <a:solidFill>
                <a:schemeClr val="tx1"/>
              </a:solidFill>
            </a:endParaRPr>
          </a:p>
        </p:txBody>
      </p:sp>
      <p:sp>
        <p:nvSpPr>
          <p:cNvPr id="4" name="Content Placeholder 3"/>
          <p:cNvSpPr>
            <a:spLocks noGrp="1"/>
          </p:cNvSpPr>
          <p:nvPr>
            <p:ph idx="1"/>
          </p:nvPr>
        </p:nvSpPr>
        <p:spPr>
          <a:xfrm>
            <a:off x="228600" y="1333500"/>
            <a:ext cx="8763000" cy="3771636"/>
          </a:xfrm>
        </p:spPr>
        <p:txBody>
          <a:bodyPr/>
          <a:lstStyle/>
          <a:p>
            <a:r>
              <a:rPr lang="en-US" sz="4000" i="1" dirty="0">
                <a:effectLst/>
              </a:rPr>
              <a:t>Streams of Water </a:t>
            </a:r>
            <a:r>
              <a:rPr lang="en-US" sz="4000" dirty="0">
                <a:effectLst/>
              </a:rPr>
              <a:t>(40 Days of Devotions</a:t>
            </a:r>
            <a:r>
              <a:rPr lang="en-US" sz="4000" dirty="0" smtClean="0">
                <a:effectLst/>
              </a:rPr>
              <a:t>)</a:t>
            </a:r>
          </a:p>
          <a:p>
            <a:r>
              <a:rPr lang="en-US" sz="4000" i="1" dirty="0" smtClean="0">
                <a:effectLst/>
              </a:rPr>
              <a:t>Knowing God</a:t>
            </a:r>
          </a:p>
          <a:p>
            <a:r>
              <a:rPr lang="en-US" sz="4000" i="1" dirty="0" smtClean="0">
                <a:effectLst/>
              </a:rPr>
              <a:t>Growing Spiritually</a:t>
            </a:r>
            <a:endParaRPr lang="en-US" sz="4000" i="1" dirty="0">
              <a:effectLst/>
            </a:endParaRPr>
          </a:p>
        </p:txBody>
      </p:sp>
    </p:spTree>
    <p:extLst>
      <p:ext uri="{BB962C8B-B14F-4D97-AF65-F5344CB8AC3E}">
        <p14:creationId xmlns:p14="http://schemas.microsoft.com/office/powerpoint/2010/main" val="37966281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9144000" cy="1219200"/>
          </a:xfrm>
        </p:spPr>
        <p:txBody>
          <a:bodyPr/>
          <a:lstStyle/>
          <a:p>
            <a:r>
              <a:rPr lang="en-US" sz="5000" i="1" dirty="0" smtClean="0">
                <a:solidFill>
                  <a:schemeClr val="tx1"/>
                </a:solidFill>
                <a:effectLst/>
              </a:rPr>
              <a:t>Participation in the Process:</a:t>
            </a:r>
            <a:endParaRPr lang="en-US" sz="5000" dirty="0">
              <a:solidFill>
                <a:schemeClr val="tx1"/>
              </a:solidFill>
            </a:endParaRPr>
          </a:p>
        </p:txBody>
      </p:sp>
      <p:sp>
        <p:nvSpPr>
          <p:cNvPr id="4" name="Content Placeholder 3"/>
          <p:cNvSpPr>
            <a:spLocks noGrp="1"/>
          </p:cNvSpPr>
          <p:nvPr>
            <p:ph idx="1"/>
          </p:nvPr>
        </p:nvSpPr>
        <p:spPr>
          <a:xfrm>
            <a:off x="0" y="876300"/>
            <a:ext cx="9144000" cy="4953000"/>
          </a:xfrm>
        </p:spPr>
        <p:txBody>
          <a:bodyPr/>
          <a:lstStyle/>
          <a:p>
            <a:r>
              <a:rPr lang="en-US" dirty="0" smtClean="0"/>
              <a:t>Believe the gospel, turn to and trust Christ</a:t>
            </a:r>
          </a:p>
          <a:p>
            <a:r>
              <a:rPr lang="en-US" dirty="0" smtClean="0"/>
              <a:t>Learn about and get baptized</a:t>
            </a:r>
          </a:p>
          <a:p>
            <a:r>
              <a:rPr lang="en-US" dirty="0" smtClean="0"/>
              <a:t>Begin to develop relationships in the church through worship service attendance, church social events, house groups, and other ministries </a:t>
            </a:r>
          </a:p>
          <a:p>
            <a:r>
              <a:rPr lang="en-US" dirty="0" smtClean="0"/>
              <a:t>Do</a:t>
            </a:r>
            <a:r>
              <a:rPr lang="en-US" i="1" dirty="0" smtClean="0"/>
              <a:t> Streams of Water </a:t>
            </a:r>
            <a:r>
              <a:rPr lang="en-US" dirty="0" smtClean="0"/>
              <a:t>(40 Days of Devotions)</a:t>
            </a:r>
          </a:p>
          <a:p>
            <a:r>
              <a:rPr lang="en-US" dirty="0" smtClean="0"/>
              <a:t>Do the </a:t>
            </a:r>
            <a:r>
              <a:rPr lang="en-US" i="1" dirty="0" smtClean="0"/>
              <a:t>Knowing God </a:t>
            </a:r>
            <a:r>
              <a:rPr lang="en-US" dirty="0" smtClean="0"/>
              <a:t>and </a:t>
            </a:r>
            <a:r>
              <a:rPr lang="en-US" i="1" dirty="0" smtClean="0"/>
              <a:t>Growing Spiritually </a:t>
            </a:r>
            <a:r>
              <a:rPr lang="en-US" dirty="0" smtClean="0"/>
              <a:t>studies</a:t>
            </a:r>
          </a:p>
          <a:p>
            <a:r>
              <a:rPr lang="en-US" dirty="0"/>
              <a:t>Walk with God and </a:t>
            </a:r>
            <a:r>
              <a:rPr lang="en-US" dirty="0" smtClean="0"/>
              <a:t>practice </a:t>
            </a:r>
            <a:r>
              <a:rPr lang="en-US" dirty="0"/>
              <a:t>spiritual disciplines</a:t>
            </a:r>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8235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5715000"/>
          </a:xfrm>
        </p:spPr>
        <p:txBody>
          <a:bodyPr/>
          <a:lstStyle/>
          <a:p>
            <a:r>
              <a:rPr lang="en-US" sz="4000" b="1" dirty="0" smtClean="0"/>
              <a:t>Matthew 28:18</a:t>
            </a:r>
            <a:r>
              <a:rPr lang="en-US" sz="4000" dirty="0" smtClean="0"/>
              <a:t> And Jesus came and said to them, “All authority in heaven and on earth has been given to me. </a:t>
            </a:r>
            <a:r>
              <a:rPr lang="en-US" sz="4000" b="1" dirty="0" smtClean="0"/>
              <a:t>19</a:t>
            </a:r>
            <a:r>
              <a:rPr lang="en-US" sz="4000" dirty="0" smtClean="0"/>
              <a:t> Go therefore and </a:t>
            </a:r>
            <a:r>
              <a:rPr lang="en-US" sz="4000" b="1" i="1" dirty="0" smtClean="0"/>
              <a:t>make disciples </a:t>
            </a:r>
            <a:r>
              <a:rPr lang="en-US" sz="4000" dirty="0" smtClean="0"/>
              <a:t>of all nations, </a:t>
            </a:r>
            <a:r>
              <a:rPr lang="en-US" sz="4000" b="1" i="1" dirty="0" smtClean="0"/>
              <a:t>baptizing</a:t>
            </a:r>
            <a:r>
              <a:rPr lang="en-US" sz="4000" dirty="0" smtClean="0"/>
              <a:t> them in the name of the Father and of the Son and of the Holy Spirit, </a:t>
            </a:r>
            <a:r>
              <a:rPr lang="en-US" sz="4000" b="1" dirty="0" smtClean="0"/>
              <a:t>20</a:t>
            </a:r>
            <a:r>
              <a:rPr lang="en-US" sz="4000" dirty="0" smtClean="0"/>
              <a:t> </a:t>
            </a:r>
            <a:r>
              <a:rPr lang="en-US" sz="4000" b="1" i="1" dirty="0" smtClean="0"/>
              <a:t>teaching them </a:t>
            </a:r>
            <a:r>
              <a:rPr lang="en-US" sz="4000" dirty="0" smtClean="0"/>
              <a:t>to observe all that I have commanded you. And behold, I am with you always, to the end of the age.” (ESV, </a:t>
            </a:r>
            <a:r>
              <a:rPr lang="en-US" sz="2000" dirty="0" smtClean="0"/>
              <a:t>emphasis mine</a:t>
            </a:r>
            <a:r>
              <a:rPr lang="en-US" sz="4000" dirty="0" smtClean="0"/>
              <a:t>)</a:t>
            </a:r>
            <a:endParaRPr lang="en-US" sz="4000" dirty="0"/>
          </a:p>
        </p:txBody>
      </p:sp>
    </p:spTree>
    <p:extLst>
      <p:ext uri="{BB962C8B-B14F-4D97-AF65-F5344CB8AC3E}">
        <p14:creationId xmlns:p14="http://schemas.microsoft.com/office/powerpoint/2010/main" val="91995991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p:spPr>
      </p:pic>
      <p:sp>
        <p:nvSpPr>
          <p:cNvPr id="2" name="Title 1"/>
          <p:cNvSpPr>
            <a:spLocks noGrp="1"/>
          </p:cNvSpPr>
          <p:nvPr>
            <p:ph type="title"/>
          </p:nvPr>
        </p:nvSpPr>
        <p:spPr>
          <a:xfrm>
            <a:off x="76200" y="317500"/>
            <a:ext cx="9067800" cy="1778000"/>
          </a:xfrm>
        </p:spPr>
        <p:txBody>
          <a:bodyPr>
            <a:noAutofit/>
          </a:bodyPr>
          <a:lstStyle/>
          <a:p>
            <a:r>
              <a:rPr lang="en-US" sz="8000" dirty="0" smtClean="0">
                <a:solidFill>
                  <a:schemeClr val="bg1"/>
                </a:solidFill>
                <a:latin typeface="Book Antiqua" pitchFamily="18" charset="0"/>
              </a:rPr>
              <a:t>Connection</a:t>
            </a:r>
            <a:endParaRPr lang="en-US" sz="8000" dirty="0">
              <a:solidFill>
                <a:schemeClr val="bg1"/>
              </a:solidFill>
              <a:latin typeface="Book Antiqua" pitchFamily="18" charset="0"/>
            </a:endParaRPr>
          </a:p>
        </p:txBody>
      </p:sp>
      <p:sp>
        <p:nvSpPr>
          <p:cNvPr id="4" name="Text Placeholder 3"/>
          <p:cNvSpPr>
            <a:spLocks noGrp="1"/>
          </p:cNvSpPr>
          <p:nvPr>
            <p:ph type="body" sz="half" idx="2"/>
          </p:nvPr>
        </p:nvSpPr>
        <p:spPr>
          <a:xfrm>
            <a:off x="152400" y="190500"/>
            <a:ext cx="8839200" cy="952500"/>
          </a:xfrm>
        </p:spPr>
        <p:txBody>
          <a:bodyPr>
            <a:normAutofit/>
          </a:bodyPr>
          <a:lstStyle/>
          <a:p>
            <a:r>
              <a:rPr lang="en-US" sz="4400" b="1" dirty="0" smtClean="0">
                <a:solidFill>
                  <a:schemeClr val="bg1"/>
                </a:solidFill>
                <a:latin typeface="Book Antiqua" pitchFamily="18" charset="0"/>
              </a:rPr>
              <a:t>Stage II:</a:t>
            </a:r>
            <a:endParaRPr lang="en-US" sz="4400" b="1" dirty="0">
              <a:solidFill>
                <a:schemeClr val="bg1"/>
              </a:solidFill>
              <a:latin typeface="Book Antiqua" pitchFamily="18" charset="0"/>
            </a:endParaRPr>
          </a:p>
        </p:txBody>
      </p:sp>
    </p:spTree>
    <p:extLst>
      <p:ext uri="{BB962C8B-B14F-4D97-AF65-F5344CB8AC3E}">
        <p14:creationId xmlns:p14="http://schemas.microsoft.com/office/powerpoint/2010/main" val="38015551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899"/>
            <a:ext cx="9144000" cy="1752600"/>
          </a:xfrm>
        </p:spPr>
        <p:txBody>
          <a:bodyPr/>
          <a:lstStyle/>
          <a:p>
            <a:r>
              <a:rPr lang="en-US" sz="5000" i="1" dirty="0" smtClean="0">
                <a:solidFill>
                  <a:schemeClr val="tx1"/>
                </a:solidFill>
                <a:effectLst/>
              </a:rPr>
              <a:t>Primary Topics/Questions:</a:t>
            </a:r>
            <a:endParaRPr lang="en-US" sz="5000" dirty="0">
              <a:solidFill>
                <a:schemeClr val="tx1"/>
              </a:solidFill>
            </a:endParaRPr>
          </a:p>
        </p:txBody>
      </p:sp>
      <p:sp>
        <p:nvSpPr>
          <p:cNvPr id="4" name="Content Placeholder 3"/>
          <p:cNvSpPr>
            <a:spLocks noGrp="1"/>
          </p:cNvSpPr>
          <p:nvPr>
            <p:ph idx="1"/>
          </p:nvPr>
        </p:nvSpPr>
        <p:spPr>
          <a:xfrm>
            <a:off x="0" y="1409700"/>
            <a:ext cx="9144000" cy="4419600"/>
          </a:xfrm>
        </p:spPr>
        <p:txBody>
          <a:bodyPr/>
          <a:lstStyle/>
          <a:p>
            <a:pPr lvl="0" algn="ctr"/>
            <a:r>
              <a:rPr lang="en-US" sz="4000" i="1" dirty="0">
                <a:effectLst/>
              </a:rPr>
              <a:t>How can I get connected with others?</a:t>
            </a:r>
            <a:endParaRPr lang="en-US" sz="4000" dirty="0">
              <a:effectLst/>
            </a:endParaRPr>
          </a:p>
          <a:p>
            <a:pPr lvl="0" algn="ctr"/>
            <a:r>
              <a:rPr lang="en-US" sz="4000" i="1" dirty="0">
                <a:effectLst/>
              </a:rPr>
              <a:t>How can I have healthy relationships</a:t>
            </a:r>
            <a:r>
              <a:rPr lang="en-US" sz="4000" i="1" dirty="0" smtClean="0">
                <a:effectLst/>
              </a:rPr>
              <a:t>?</a:t>
            </a:r>
          </a:p>
          <a:p>
            <a:pPr lvl="0" algn="ctr"/>
            <a:r>
              <a:rPr lang="en-US" sz="4000" i="1" dirty="0" smtClean="0">
                <a:effectLst/>
              </a:rPr>
              <a:t>How </a:t>
            </a:r>
            <a:r>
              <a:rPr lang="en-US" sz="4000" i="1" dirty="0">
                <a:effectLst/>
              </a:rPr>
              <a:t>can I heal from past hurts in relationships</a:t>
            </a:r>
            <a:r>
              <a:rPr lang="en-US" sz="4000" i="1" dirty="0" smtClean="0">
                <a:effectLst/>
              </a:rPr>
              <a:t>?</a:t>
            </a:r>
          </a:p>
          <a:p>
            <a:pPr algn="ctr"/>
            <a:r>
              <a:rPr lang="en-US" sz="4000" i="1" dirty="0">
                <a:effectLst/>
              </a:rPr>
              <a:t>Why Church membership?</a:t>
            </a:r>
            <a:endParaRPr lang="en-US" sz="4000" dirty="0">
              <a:effectLst/>
            </a:endParaRPr>
          </a:p>
          <a:p>
            <a:pPr marL="0" lvl="0" indent="0" algn="ctr">
              <a:buNone/>
            </a:pPr>
            <a:endParaRPr lang="en-US" sz="4000" dirty="0">
              <a:effectLst/>
            </a:endParaRPr>
          </a:p>
          <a:p>
            <a:pPr algn="ctr"/>
            <a:endParaRPr lang="en-US" sz="4000" dirty="0"/>
          </a:p>
        </p:txBody>
      </p:sp>
    </p:spTree>
    <p:extLst>
      <p:ext uri="{BB962C8B-B14F-4D97-AF65-F5344CB8AC3E}">
        <p14:creationId xmlns:p14="http://schemas.microsoft.com/office/powerpoint/2010/main" val="168327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14299"/>
            <a:ext cx="9296400" cy="1676400"/>
          </a:xfrm>
        </p:spPr>
        <p:txBody>
          <a:bodyPr/>
          <a:lstStyle/>
          <a:p>
            <a:r>
              <a:rPr lang="en-US" sz="4500" i="1" dirty="0">
                <a:solidFill>
                  <a:schemeClr val="tx1"/>
                </a:solidFill>
                <a:effectLst/>
              </a:rPr>
              <a:t>Description at </a:t>
            </a:r>
            <a:r>
              <a:rPr lang="en-US" sz="4500" i="1" dirty="0" smtClean="0">
                <a:solidFill>
                  <a:schemeClr val="tx1"/>
                </a:solidFill>
                <a:effectLst/>
              </a:rPr>
              <a:t>the Connection Stage:</a:t>
            </a:r>
            <a:r>
              <a:rPr lang="en-US" sz="4500" dirty="0">
                <a:solidFill>
                  <a:schemeClr val="tx1"/>
                </a:solidFill>
                <a:effectLst/>
              </a:rPr>
              <a:t/>
            </a:r>
            <a:br>
              <a:rPr lang="en-US" sz="4500" dirty="0">
                <a:solidFill>
                  <a:schemeClr val="tx1"/>
                </a:solidFill>
                <a:effectLst/>
              </a:rPr>
            </a:br>
            <a:endParaRPr lang="en-US" sz="4500" dirty="0">
              <a:solidFill>
                <a:schemeClr val="tx1"/>
              </a:solidFill>
            </a:endParaRPr>
          </a:p>
        </p:txBody>
      </p:sp>
      <p:sp>
        <p:nvSpPr>
          <p:cNvPr id="4" name="Content Placeholder 3"/>
          <p:cNvSpPr>
            <a:spLocks noGrp="1"/>
          </p:cNvSpPr>
          <p:nvPr>
            <p:ph idx="1"/>
          </p:nvPr>
        </p:nvSpPr>
        <p:spPr>
          <a:xfrm>
            <a:off x="0" y="952500"/>
            <a:ext cx="9144000" cy="4762500"/>
          </a:xfrm>
        </p:spPr>
        <p:txBody>
          <a:bodyPr/>
          <a:lstStyle/>
          <a:p>
            <a:r>
              <a:rPr lang="en-US" sz="3000" dirty="0">
                <a:effectLst/>
              </a:rPr>
              <a:t>The person is </a:t>
            </a:r>
            <a:r>
              <a:rPr lang="en-US" sz="3000" dirty="0" smtClean="0">
                <a:effectLst/>
              </a:rPr>
              <a:t>building </a:t>
            </a:r>
            <a:r>
              <a:rPr lang="en-US" sz="3000" dirty="0">
                <a:effectLst/>
              </a:rPr>
              <a:t>healthy relationships with other Christians for mutual growth and encouragement.  Evidence of this can be seen through </a:t>
            </a:r>
            <a:r>
              <a:rPr lang="en-US" sz="3000" dirty="0" smtClean="0">
                <a:effectLst/>
              </a:rPr>
              <a:t>regular participation </a:t>
            </a:r>
            <a:r>
              <a:rPr lang="en-US" sz="3000" dirty="0">
                <a:effectLst/>
              </a:rPr>
              <a:t>in church and life events with other believers such as </a:t>
            </a:r>
            <a:r>
              <a:rPr lang="en-US" sz="3000" dirty="0" smtClean="0">
                <a:effectLst/>
              </a:rPr>
              <a:t>church </a:t>
            </a:r>
            <a:r>
              <a:rPr lang="en-US" sz="3000" dirty="0">
                <a:effectLst/>
              </a:rPr>
              <a:t>attendance, </a:t>
            </a:r>
            <a:r>
              <a:rPr lang="en-US" sz="3000" dirty="0" smtClean="0">
                <a:effectLst/>
              </a:rPr>
              <a:t>social events, house group, and becoming a member.  The </a:t>
            </a:r>
            <a:r>
              <a:rPr lang="en-US" sz="3000" dirty="0">
                <a:effectLst/>
              </a:rPr>
              <a:t>person is receiving and is in the process of experiencing the necessary help and healing from God to overcome present and past hurts, relational and emotional problems, and sin struggles.  </a:t>
            </a:r>
          </a:p>
          <a:p>
            <a:endParaRPr lang="en-US" dirty="0"/>
          </a:p>
        </p:txBody>
      </p:sp>
    </p:spTree>
    <p:extLst>
      <p:ext uri="{BB962C8B-B14F-4D97-AF65-F5344CB8AC3E}">
        <p14:creationId xmlns:p14="http://schemas.microsoft.com/office/powerpoint/2010/main" val="446911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1"/>
            <a:ext cx="8229600" cy="990600"/>
          </a:xfrm>
        </p:spPr>
        <p:txBody>
          <a:bodyPr/>
          <a:lstStyle/>
          <a:p>
            <a:r>
              <a:rPr lang="en-US" i="1" dirty="0" smtClean="0">
                <a:solidFill>
                  <a:schemeClr val="tx1"/>
                </a:solidFill>
              </a:rPr>
              <a:t>Primary Resources:</a:t>
            </a:r>
            <a:endParaRPr lang="en-US" i="1" dirty="0">
              <a:solidFill>
                <a:schemeClr val="tx1"/>
              </a:solidFill>
            </a:endParaRPr>
          </a:p>
        </p:txBody>
      </p:sp>
      <p:sp>
        <p:nvSpPr>
          <p:cNvPr id="4" name="Content Placeholder 3"/>
          <p:cNvSpPr>
            <a:spLocks noGrp="1"/>
          </p:cNvSpPr>
          <p:nvPr>
            <p:ph idx="1"/>
          </p:nvPr>
        </p:nvSpPr>
        <p:spPr>
          <a:xfrm>
            <a:off x="228600" y="1333500"/>
            <a:ext cx="8763000" cy="3771636"/>
          </a:xfrm>
        </p:spPr>
        <p:txBody>
          <a:bodyPr/>
          <a:lstStyle/>
          <a:p>
            <a:r>
              <a:rPr lang="en-US" sz="4000" i="1" dirty="0">
                <a:effectLst/>
              </a:rPr>
              <a:t>Understanding People</a:t>
            </a:r>
          </a:p>
          <a:p>
            <a:r>
              <a:rPr lang="en-US" sz="4000" i="1" dirty="0" smtClean="0">
                <a:effectLst/>
              </a:rPr>
              <a:t>Healthy </a:t>
            </a:r>
            <a:r>
              <a:rPr lang="en-US" sz="4000" i="1" dirty="0">
                <a:effectLst/>
              </a:rPr>
              <a:t>Relationships</a:t>
            </a:r>
          </a:p>
          <a:p>
            <a:pPr marL="0" indent="0">
              <a:buNone/>
            </a:pPr>
            <a:endParaRPr lang="en-US" dirty="0">
              <a:effectLst/>
            </a:endParaRPr>
          </a:p>
          <a:p>
            <a:endParaRPr lang="en-US" i="1" dirty="0">
              <a:effectLst/>
            </a:endParaRPr>
          </a:p>
        </p:txBody>
      </p:sp>
    </p:spTree>
    <p:extLst>
      <p:ext uri="{BB962C8B-B14F-4D97-AF65-F5344CB8AC3E}">
        <p14:creationId xmlns:p14="http://schemas.microsoft.com/office/powerpoint/2010/main" val="35125213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9144000" cy="1219200"/>
          </a:xfrm>
        </p:spPr>
        <p:txBody>
          <a:bodyPr/>
          <a:lstStyle/>
          <a:p>
            <a:r>
              <a:rPr lang="en-US" sz="5000" i="1" dirty="0" smtClean="0">
                <a:solidFill>
                  <a:schemeClr val="tx1"/>
                </a:solidFill>
                <a:effectLst/>
              </a:rPr>
              <a:t>Participation in the Process:</a:t>
            </a:r>
            <a:endParaRPr lang="en-US" sz="5000" dirty="0">
              <a:solidFill>
                <a:schemeClr val="tx1"/>
              </a:solidFill>
            </a:endParaRPr>
          </a:p>
        </p:txBody>
      </p:sp>
      <p:sp>
        <p:nvSpPr>
          <p:cNvPr id="4" name="Content Placeholder 3"/>
          <p:cNvSpPr>
            <a:spLocks noGrp="1"/>
          </p:cNvSpPr>
          <p:nvPr>
            <p:ph idx="1"/>
          </p:nvPr>
        </p:nvSpPr>
        <p:spPr>
          <a:xfrm>
            <a:off x="0" y="876300"/>
            <a:ext cx="9144000" cy="4953000"/>
          </a:xfrm>
        </p:spPr>
        <p:txBody>
          <a:bodyPr/>
          <a:lstStyle/>
          <a:p>
            <a:r>
              <a:rPr lang="en-US" dirty="0" smtClean="0"/>
              <a:t>Continue to develop relationships in the church</a:t>
            </a:r>
          </a:p>
          <a:p>
            <a:r>
              <a:rPr lang="en-US" dirty="0" smtClean="0"/>
              <a:t>Get more involved in the life of the church (consistently attend the worship service, join a house group, participate in social events and ministries, etc.)</a:t>
            </a:r>
          </a:p>
          <a:p>
            <a:r>
              <a:rPr lang="en-US" dirty="0" smtClean="0"/>
              <a:t>Attend a </a:t>
            </a:r>
            <a:r>
              <a:rPr lang="en-US" i="1" dirty="0" smtClean="0"/>
              <a:t>New Members’ Luncheon and Class</a:t>
            </a:r>
          </a:p>
          <a:p>
            <a:r>
              <a:rPr lang="en-US" dirty="0" smtClean="0"/>
              <a:t>Become a Church member</a:t>
            </a:r>
          </a:p>
          <a:p>
            <a:r>
              <a:rPr lang="en-US" dirty="0" smtClean="0"/>
              <a:t>Do the </a:t>
            </a:r>
            <a:r>
              <a:rPr lang="en-US" i="1" dirty="0" smtClean="0"/>
              <a:t>Understanding People </a:t>
            </a:r>
            <a:r>
              <a:rPr lang="en-US" dirty="0" smtClean="0"/>
              <a:t>study</a:t>
            </a:r>
          </a:p>
          <a:p>
            <a:r>
              <a:rPr lang="en-US" dirty="0" smtClean="0"/>
              <a:t>Do the </a:t>
            </a:r>
            <a:r>
              <a:rPr lang="en-US" i="1" dirty="0" smtClean="0"/>
              <a:t>Healthy Relationships </a:t>
            </a:r>
            <a:r>
              <a:rPr lang="en-US" dirty="0" smtClean="0"/>
              <a:t>study</a:t>
            </a:r>
            <a:endParaRPr lang="en-US" dirty="0"/>
          </a:p>
        </p:txBody>
      </p:sp>
    </p:spTree>
    <p:extLst>
      <p:ext uri="{BB962C8B-B14F-4D97-AF65-F5344CB8AC3E}">
        <p14:creationId xmlns:p14="http://schemas.microsoft.com/office/powerpoint/2010/main" val="416040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9"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p:spPr>
      </p:pic>
      <p:sp>
        <p:nvSpPr>
          <p:cNvPr id="2" name="Title 1"/>
          <p:cNvSpPr>
            <a:spLocks noGrp="1"/>
          </p:cNvSpPr>
          <p:nvPr>
            <p:ph type="title"/>
          </p:nvPr>
        </p:nvSpPr>
        <p:spPr>
          <a:xfrm>
            <a:off x="304800" y="571500"/>
            <a:ext cx="8153400" cy="1219200"/>
          </a:xfrm>
        </p:spPr>
        <p:txBody>
          <a:bodyPr>
            <a:noAutofit/>
          </a:bodyPr>
          <a:lstStyle/>
          <a:p>
            <a:r>
              <a:rPr lang="en-US" sz="8000" dirty="0" smtClean="0">
                <a:solidFill>
                  <a:schemeClr val="bg1"/>
                </a:solidFill>
                <a:latin typeface="Book Antiqua" pitchFamily="18" charset="0"/>
              </a:rPr>
              <a:t>Equipping</a:t>
            </a:r>
            <a:endParaRPr lang="en-US" sz="8000" dirty="0">
              <a:solidFill>
                <a:schemeClr val="bg1"/>
              </a:solidFill>
              <a:latin typeface="Book Antiqua" pitchFamily="18" charset="0"/>
            </a:endParaRPr>
          </a:p>
        </p:txBody>
      </p:sp>
      <p:sp>
        <p:nvSpPr>
          <p:cNvPr id="4" name="Text Placeholder 3"/>
          <p:cNvSpPr>
            <a:spLocks noGrp="1"/>
          </p:cNvSpPr>
          <p:nvPr>
            <p:ph type="body" sz="half" idx="2"/>
          </p:nvPr>
        </p:nvSpPr>
        <p:spPr>
          <a:xfrm>
            <a:off x="381000" y="0"/>
            <a:ext cx="5715000" cy="762000"/>
          </a:xfrm>
        </p:spPr>
        <p:txBody>
          <a:bodyPr>
            <a:normAutofit/>
          </a:bodyPr>
          <a:lstStyle/>
          <a:p>
            <a:r>
              <a:rPr lang="en-US" sz="4400" b="1" dirty="0" smtClean="0">
                <a:solidFill>
                  <a:schemeClr val="bg1"/>
                </a:solidFill>
                <a:latin typeface="Book Antiqua" pitchFamily="18" charset="0"/>
              </a:rPr>
              <a:t>Stage III:</a:t>
            </a:r>
            <a:endParaRPr lang="en-US" sz="4400" b="1" dirty="0">
              <a:solidFill>
                <a:schemeClr val="bg1"/>
              </a:solidFill>
              <a:latin typeface="Book Antiqua" pitchFamily="18" charset="0"/>
            </a:endParaRPr>
          </a:p>
        </p:txBody>
      </p:sp>
    </p:spTree>
    <p:extLst>
      <p:ext uri="{BB962C8B-B14F-4D97-AF65-F5344CB8AC3E}">
        <p14:creationId xmlns:p14="http://schemas.microsoft.com/office/powerpoint/2010/main" val="4208999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
            <a:ext cx="9144000" cy="1181099"/>
          </a:xfrm>
        </p:spPr>
        <p:txBody>
          <a:bodyPr/>
          <a:lstStyle/>
          <a:p>
            <a:r>
              <a:rPr lang="en-US" sz="5000" i="1" dirty="0" smtClean="0">
                <a:solidFill>
                  <a:schemeClr val="tx1"/>
                </a:solidFill>
                <a:effectLst/>
              </a:rPr>
              <a:t>Primary Topics/Questions:</a:t>
            </a:r>
            <a:endParaRPr lang="en-US" sz="5000" dirty="0">
              <a:solidFill>
                <a:schemeClr val="tx1"/>
              </a:solidFill>
            </a:endParaRPr>
          </a:p>
        </p:txBody>
      </p:sp>
      <p:sp>
        <p:nvSpPr>
          <p:cNvPr id="4" name="Content Placeholder 3"/>
          <p:cNvSpPr>
            <a:spLocks noGrp="1"/>
          </p:cNvSpPr>
          <p:nvPr>
            <p:ph idx="1"/>
          </p:nvPr>
        </p:nvSpPr>
        <p:spPr>
          <a:xfrm>
            <a:off x="0" y="1333500"/>
            <a:ext cx="9144000" cy="4495800"/>
          </a:xfrm>
        </p:spPr>
        <p:txBody>
          <a:bodyPr/>
          <a:lstStyle/>
          <a:p>
            <a:pPr algn="ctr"/>
            <a:r>
              <a:rPr lang="en-US" sz="4000" i="1" dirty="0">
                <a:effectLst/>
              </a:rPr>
              <a:t>How do I help </a:t>
            </a:r>
            <a:r>
              <a:rPr lang="en-US" sz="4000" i="1" dirty="0" smtClean="0">
                <a:effectLst/>
              </a:rPr>
              <a:t>peoples’ lives be transformed?</a:t>
            </a:r>
            <a:endParaRPr lang="en-US" sz="4000" dirty="0">
              <a:effectLst/>
            </a:endParaRPr>
          </a:p>
          <a:p>
            <a:pPr algn="ctr"/>
            <a:r>
              <a:rPr lang="en-US" sz="4000" i="1" dirty="0">
                <a:effectLst/>
              </a:rPr>
              <a:t>How do I serve God and others?</a:t>
            </a:r>
            <a:endParaRPr lang="en-US" sz="4000" dirty="0">
              <a:effectLst/>
            </a:endParaRPr>
          </a:p>
          <a:p>
            <a:pPr algn="ctr"/>
            <a:r>
              <a:rPr lang="en-US" sz="4000" i="1" dirty="0">
                <a:effectLst/>
              </a:rPr>
              <a:t>What can I do to contribute</a:t>
            </a:r>
            <a:r>
              <a:rPr lang="en-US" sz="4000" i="1" dirty="0" smtClean="0">
                <a:effectLst/>
              </a:rPr>
              <a:t>?</a:t>
            </a:r>
          </a:p>
          <a:p>
            <a:pPr algn="ctr"/>
            <a:r>
              <a:rPr lang="en-US" sz="4000" i="1" dirty="0" smtClean="0">
                <a:effectLst/>
              </a:rPr>
              <a:t>How do I deal with opposition?</a:t>
            </a:r>
            <a:endParaRPr lang="en-US" sz="4000" dirty="0">
              <a:effectLst/>
            </a:endParaRPr>
          </a:p>
          <a:p>
            <a:pPr algn="ctr"/>
            <a:endParaRPr lang="en-US" sz="4000" dirty="0"/>
          </a:p>
        </p:txBody>
      </p:sp>
    </p:spTree>
    <p:extLst>
      <p:ext uri="{BB962C8B-B14F-4D97-AF65-F5344CB8AC3E}">
        <p14:creationId xmlns:p14="http://schemas.microsoft.com/office/powerpoint/2010/main" val="1383589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09700"/>
          </a:xfrm>
        </p:spPr>
        <p:txBody>
          <a:bodyPr/>
          <a:lstStyle/>
          <a:p>
            <a:r>
              <a:rPr lang="en-US" sz="4600" i="1" dirty="0">
                <a:solidFill>
                  <a:schemeClr val="tx1"/>
                </a:solidFill>
                <a:effectLst/>
              </a:rPr>
              <a:t>Description at </a:t>
            </a:r>
            <a:r>
              <a:rPr lang="en-US" sz="4600" i="1" dirty="0" smtClean="0">
                <a:solidFill>
                  <a:schemeClr val="tx1"/>
                </a:solidFill>
                <a:effectLst/>
              </a:rPr>
              <a:t>the Equipping Stage:</a:t>
            </a:r>
            <a:r>
              <a:rPr lang="en-US" sz="4600" dirty="0">
                <a:solidFill>
                  <a:schemeClr val="tx1"/>
                </a:solidFill>
                <a:effectLst/>
              </a:rPr>
              <a:t/>
            </a:r>
            <a:br>
              <a:rPr lang="en-US" sz="4600" dirty="0">
                <a:solidFill>
                  <a:schemeClr val="tx1"/>
                </a:solidFill>
                <a:effectLst/>
              </a:rPr>
            </a:br>
            <a:endParaRPr lang="en-US" sz="4600" dirty="0">
              <a:solidFill>
                <a:schemeClr val="tx1"/>
              </a:solidFill>
            </a:endParaRPr>
          </a:p>
        </p:txBody>
      </p:sp>
      <p:sp>
        <p:nvSpPr>
          <p:cNvPr id="4" name="Content Placeholder 3"/>
          <p:cNvSpPr>
            <a:spLocks noGrp="1"/>
          </p:cNvSpPr>
          <p:nvPr>
            <p:ph idx="1"/>
          </p:nvPr>
        </p:nvSpPr>
        <p:spPr>
          <a:xfrm>
            <a:off x="0" y="647700"/>
            <a:ext cx="9144000" cy="5067300"/>
          </a:xfrm>
        </p:spPr>
        <p:txBody>
          <a:bodyPr/>
          <a:lstStyle/>
          <a:p>
            <a:r>
              <a:rPr lang="en-US" sz="3000" dirty="0">
                <a:effectLst/>
              </a:rPr>
              <a:t>The person has a growing relationship with God that is leading to an increasing motivation to help </a:t>
            </a:r>
            <a:r>
              <a:rPr lang="en-US" sz="3000" dirty="0" smtClean="0">
                <a:effectLst/>
              </a:rPr>
              <a:t>other peoples’ lives be transformed.  </a:t>
            </a:r>
            <a:r>
              <a:rPr lang="en-US" sz="3000" dirty="0">
                <a:effectLst/>
              </a:rPr>
              <a:t>The person is learning and developing skills to effectively minister to </a:t>
            </a:r>
            <a:r>
              <a:rPr lang="en-US" sz="3000" dirty="0" smtClean="0">
                <a:effectLst/>
              </a:rPr>
              <a:t>others and is prepared for the possibility of opposition.  </a:t>
            </a:r>
            <a:r>
              <a:rPr lang="en-US" sz="3000" dirty="0">
                <a:effectLst/>
              </a:rPr>
              <a:t>The person can share his/her testimony, can share the gospel, and knows how to help someone else </a:t>
            </a:r>
            <a:r>
              <a:rPr lang="en-US" sz="3000" dirty="0" smtClean="0">
                <a:effectLst/>
              </a:rPr>
              <a:t>grow and mature </a:t>
            </a:r>
            <a:r>
              <a:rPr lang="en-US" sz="3000" dirty="0">
                <a:effectLst/>
              </a:rPr>
              <a:t>in their relationship with God.  The person is discovering his/her gift areas and is developing a sense of calling and purpose for how God might use him/her in ministering to others.</a:t>
            </a:r>
          </a:p>
          <a:p>
            <a:endParaRPr lang="en-US" dirty="0"/>
          </a:p>
        </p:txBody>
      </p:sp>
    </p:spTree>
    <p:extLst>
      <p:ext uri="{BB962C8B-B14F-4D97-AF65-F5344CB8AC3E}">
        <p14:creationId xmlns:p14="http://schemas.microsoft.com/office/powerpoint/2010/main" val="11811036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1"/>
            <a:ext cx="8229600" cy="990600"/>
          </a:xfrm>
        </p:spPr>
        <p:txBody>
          <a:bodyPr/>
          <a:lstStyle/>
          <a:p>
            <a:r>
              <a:rPr lang="en-US" i="1" dirty="0" smtClean="0">
                <a:solidFill>
                  <a:schemeClr val="tx1"/>
                </a:solidFill>
              </a:rPr>
              <a:t>Primary Resources:</a:t>
            </a:r>
            <a:endParaRPr lang="en-US" i="1" dirty="0">
              <a:solidFill>
                <a:schemeClr val="tx1"/>
              </a:solidFill>
            </a:endParaRPr>
          </a:p>
        </p:txBody>
      </p:sp>
      <p:sp>
        <p:nvSpPr>
          <p:cNvPr id="4" name="Content Placeholder 3"/>
          <p:cNvSpPr>
            <a:spLocks noGrp="1"/>
          </p:cNvSpPr>
          <p:nvPr>
            <p:ph idx="1"/>
          </p:nvPr>
        </p:nvSpPr>
        <p:spPr>
          <a:xfrm>
            <a:off x="76200" y="1333500"/>
            <a:ext cx="8915400" cy="3771636"/>
          </a:xfrm>
        </p:spPr>
        <p:txBody>
          <a:bodyPr/>
          <a:lstStyle/>
          <a:p>
            <a:r>
              <a:rPr lang="en-US" sz="4000" i="1" dirty="0">
                <a:effectLst/>
              </a:rPr>
              <a:t>Disciple Building: a Biblical Framework</a:t>
            </a:r>
          </a:p>
          <a:p>
            <a:r>
              <a:rPr lang="en-US" sz="4000" i="1" dirty="0">
                <a:effectLst/>
              </a:rPr>
              <a:t>Evangelism Training </a:t>
            </a:r>
            <a:r>
              <a:rPr lang="en-US" sz="4000" i="1" dirty="0" smtClean="0">
                <a:effectLst/>
              </a:rPr>
              <a:t>Manual</a:t>
            </a:r>
          </a:p>
          <a:p>
            <a:r>
              <a:rPr lang="en-US" sz="4000" i="1" dirty="0" smtClean="0">
                <a:effectLst/>
              </a:rPr>
              <a:t>Spiritual Warfare Manual</a:t>
            </a:r>
          </a:p>
          <a:p>
            <a:r>
              <a:rPr lang="en-US" sz="4000" i="1" dirty="0" smtClean="0">
                <a:effectLst/>
              </a:rPr>
              <a:t>Various – as needed for specific ministry area(s) of interest </a:t>
            </a:r>
            <a:endParaRPr lang="en-US" sz="4000" i="1" dirty="0">
              <a:effectLst/>
            </a:endParaRPr>
          </a:p>
          <a:p>
            <a:endParaRPr lang="en-US" i="1" dirty="0">
              <a:effectLst/>
            </a:endParaRPr>
          </a:p>
        </p:txBody>
      </p:sp>
    </p:spTree>
    <p:extLst>
      <p:ext uri="{BB962C8B-B14F-4D97-AF65-F5344CB8AC3E}">
        <p14:creationId xmlns:p14="http://schemas.microsoft.com/office/powerpoint/2010/main" val="379054053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9144000" cy="1219200"/>
          </a:xfrm>
        </p:spPr>
        <p:txBody>
          <a:bodyPr/>
          <a:lstStyle/>
          <a:p>
            <a:r>
              <a:rPr lang="en-US" sz="5000" i="1" dirty="0" smtClean="0">
                <a:solidFill>
                  <a:schemeClr val="tx1"/>
                </a:solidFill>
                <a:effectLst/>
              </a:rPr>
              <a:t>Participation in the Process:</a:t>
            </a:r>
            <a:endParaRPr lang="en-US" sz="5000" dirty="0">
              <a:solidFill>
                <a:schemeClr val="tx1"/>
              </a:solidFill>
            </a:endParaRPr>
          </a:p>
        </p:txBody>
      </p:sp>
      <p:sp>
        <p:nvSpPr>
          <p:cNvPr id="4" name="Content Placeholder 3"/>
          <p:cNvSpPr>
            <a:spLocks noGrp="1"/>
          </p:cNvSpPr>
          <p:nvPr>
            <p:ph idx="1"/>
          </p:nvPr>
        </p:nvSpPr>
        <p:spPr>
          <a:xfrm>
            <a:off x="0" y="723900"/>
            <a:ext cx="9144000" cy="5105400"/>
          </a:xfrm>
        </p:spPr>
        <p:txBody>
          <a:bodyPr/>
          <a:lstStyle/>
          <a:p>
            <a:r>
              <a:rPr lang="en-US" dirty="0" smtClean="0"/>
              <a:t>Learn about and get involved in a specific area of ministry interest or need in the church</a:t>
            </a:r>
          </a:p>
          <a:p>
            <a:r>
              <a:rPr lang="en-US" dirty="0" smtClean="0"/>
              <a:t>Read </a:t>
            </a:r>
            <a:r>
              <a:rPr lang="en-US" i="1" dirty="0" smtClean="0"/>
              <a:t>Disciple Building a Biblical Framework </a:t>
            </a:r>
            <a:r>
              <a:rPr lang="en-US" dirty="0" smtClean="0"/>
              <a:t>and begin to mentor/disciple someone </a:t>
            </a:r>
          </a:p>
          <a:p>
            <a:r>
              <a:rPr lang="en-US" dirty="0"/>
              <a:t>Do the </a:t>
            </a:r>
            <a:r>
              <a:rPr lang="en-US" i="1" dirty="0"/>
              <a:t>Evangelism Training </a:t>
            </a:r>
            <a:r>
              <a:rPr lang="en-US" dirty="0" smtClean="0"/>
              <a:t>study and</a:t>
            </a:r>
            <a:endParaRPr lang="en-US" dirty="0"/>
          </a:p>
          <a:p>
            <a:pPr lvl="1"/>
            <a:r>
              <a:rPr lang="en-US" dirty="0"/>
              <a:t>Learn how and begin to share your testimony</a:t>
            </a:r>
          </a:p>
          <a:p>
            <a:pPr lvl="1"/>
            <a:r>
              <a:rPr lang="en-US" dirty="0"/>
              <a:t>Learn how and begin to share your faith</a:t>
            </a:r>
          </a:p>
          <a:p>
            <a:r>
              <a:rPr lang="en-US" dirty="0" smtClean="0"/>
              <a:t>Do the </a:t>
            </a:r>
            <a:r>
              <a:rPr lang="en-US" i="1" dirty="0" smtClean="0"/>
              <a:t>Spiritual Warfare </a:t>
            </a:r>
            <a:r>
              <a:rPr lang="en-US" dirty="0" smtClean="0"/>
              <a:t>study</a:t>
            </a:r>
          </a:p>
          <a:p>
            <a:pPr marL="457200" lvl="1" indent="0">
              <a:buNone/>
            </a:pPr>
            <a:endParaRPr lang="en-US" dirty="0" smtClean="0"/>
          </a:p>
        </p:txBody>
      </p:sp>
    </p:spTree>
    <p:extLst>
      <p:ext uri="{BB962C8B-B14F-4D97-AF65-F5344CB8AC3E}">
        <p14:creationId xmlns:p14="http://schemas.microsoft.com/office/powerpoint/2010/main" val="1499783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grpId="0" nodeType="click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 calcmode="lin" valueType="num">
                                      <p:cBhvr additive="base">
                                        <p:cTn id="33"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5715000"/>
          </a:xfrm>
        </p:spPr>
        <p:txBody>
          <a:bodyPr/>
          <a:lstStyle/>
          <a:p>
            <a:r>
              <a:rPr lang="en-US" sz="4000" b="1" dirty="0" smtClean="0"/>
              <a:t>Romans 12:1 </a:t>
            </a:r>
            <a:r>
              <a:rPr lang="en-US" sz="4000" dirty="0" smtClean="0"/>
              <a:t>I appeal to you therefore, brothers, by the mercies of God, to present your bodies as a living sacrifice, holy and acceptable to God, which is your spiritual worship. </a:t>
            </a:r>
            <a:r>
              <a:rPr lang="en-US" sz="4000" b="1" dirty="0" smtClean="0"/>
              <a:t>2</a:t>
            </a:r>
            <a:r>
              <a:rPr lang="en-US" sz="4000" dirty="0" smtClean="0"/>
              <a:t> Do not be conformed to this world, but be transformed by the renewal of your mind, that by testing you may discern what is the will of God, what is good and acceptable and perfect. (ESV)</a:t>
            </a:r>
            <a:endParaRPr lang="en-US" sz="4000" dirty="0"/>
          </a:p>
        </p:txBody>
      </p:sp>
    </p:spTree>
    <p:extLst>
      <p:ext uri="{BB962C8B-B14F-4D97-AF65-F5344CB8AC3E}">
        <p14:creationId xmlns:p14="http://schemas.microsoft.com/office/powerpoint/2010/main" val="17542663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tretch>
            <a:fillRect/>
          </a:stretch>
        </p:blipFill>
        <p:spPr>
          <a:xfrm>
            <a:off x="0" y="0"/>
            <a:ext cx="9144000" cy="5715000"/>
          </a:xfrm>
        </p:spPr>
      </p:pic>
      <p:sp>
        <p:nvSpPr>
          <p:cNvPr id="2" name="Title 1"/>
          <p:cNvSpPr>
            <a:spLocks noGrp="1"/>
          </p:cNvSpPr>
          <p:nvPr>
            <p:ph type="title"/>
          </p:nvPr>
        </p:nvSpPr>
        <p:spPr>
          <a:xfrm>
            <a:off x="0" y="3619500"/>
            <a:ext cx="9144000" cy="1371600"/>
          </a:xfrm>
        </p:spPr>
        <p:txBody>
          <a:bodyPr>
            <a:noAutofit/>
          </a:bodyPr>
          <a:lstStyle/>
          <a:p>
            <a:r>
              <a:rPr lang="en-US" sz="8000" dirty="0" smtClean="0">
                <a:solidFill>
                  <a:schemeClr val="bg1"/>
                </a:solidFill>
                <a:latin typeface="Book Antiqua" pitchFamily="18" charset="0"/>
              </a:rPr>
              <a:t>Sending</a:t>
            </a:r>
            <a:endParaRPr lang="en-US" sz="8000" dirty="0">
              <a:solidFill>
                <a:schemeClr val="bg1"/>
              </a:solidFill>
              <a:latin typeface="Book Antiqua" pitchFamily="18" charset="0"/>
            </a:endParaRPr>
          </a:p>
        </p:txBody>
      </p:sp>
      <p:sp>
        <p:nvSpPr>
          <p:cNvPr id="4" name="Text Placeholder 3"/>
          <p:cNvSpPr>
            <a:spLocks noGrp="1"/>
          </p:cNvSpPr>
          <p:nvPr>
            <p:ph type="body" sz="half" idx="2"/>
          </p:nvPr>
        </p:nvSpPr>
        <p:spPr>
          <a:xfrm>
            <a:off x="76199" y="3162300"/>
            <a:ext cx="5495365" cy="746918"/>
          </a:xfrm>
        </p:spPr>
        <p:txBody>
          <a:bodyPr>
            <a:noAutofit/>
          </a:bodyPr>
          <a:lstStyle/>
          <a:p>
            <a:r>
              <a:rPr lang="en-US" sz="4400" b="1" dirty="0" smtClean="0">
                <a:solidFill>
                  <a:schemeClr val="bg1"/>
                </a:solidFill>
                <a:latin typeface="Book Antiqua" pitchFamily="18" charset="0"/>
              </a:rPr>
              <a:t>Stage IV:</a:t>
            </a:r>
            <a:endParaRPr lang="en-US" sz="4400" b="1" dirty="0">
              <a:solidFill>
                <a:schemeClr val="bg1"/>
              </a:solidFill>
              <a:latin typeface="Book Antiqua" pitchFamily="18" charset="0"/>
            </a:endParaRPr>
          </a:p>
        </p:txBody>
      </p:sp>
    </p:spTree>
    <p:extLst>
      <p:ext uri="{BB962C8B-B14F-4D97-AF65-F5344CB8AC3E}">
        <p14:creationId xmlns:p14="http://schemas.microsoft.com/office/powerpoint/2010/main" val="22217105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485900"/>
          </a:xfrm>
        </p:spPr>
        <p:txBody>
          <a:bodyPr/>
          <a:lstStyle/>
          <a:p>
            <a:r>
              <a:rPr lang="en-US" sz="5000" i="1" dirty="0" smtClean="0">
                <a:solidFill>
                  <a:schemeClr val="tx1"/>
                </a:solidFill>
                <a:effectLst/>
              </a:rPr>
              <a:t>Primary Topics/Questions:</a:t>
            </a:r>
            <a:endParaRPr lang="en-US" sz="5000" dirty="0">
              <a:solidFill>
                <a:schemeClr val="tx1"/>
              </a:solidFill>
            </a:endParaRPr>
          </a:p>
        </p:txBody>
      </p:sp>
      <p:sp>
        <p:nvSpPr>
          <p:cNvPr id="4" name="Content Placeholder 3"/>
          <p:cNvSpPr>
            <a:spLocks noGrp="1"/>
          </p:cNvSpPr>
          <p:nvPr>
            <p:ph idx="1"/>
          </p:nvPr>
        </p:nvSpPr>
        <p:spPr>
          <a:xfrm>
            <a:off x="0" y="1790700"/>
            <a:ext cx="9144000" cy="4038600"/>
          </a:xfrm>
        </p:spPr>
        <p:txBody>
          <a:bodyPr/>
          <a:lstStyle/>
          <a:p>
            <a:pPr algn="ctr"/>
            <a:r>
              <a:rPr lang="en-US" sz="4000" i="1" dirty="0" smtClean="0">
                <a:effectLst/>
              </a:rPr>
              <a:t>How/In what ways does </a:t>
            </a:r>
            <a:r>
              <a:rPr lang="en-US" sz="4000" i="1" dirty="0">
                <a:effectLst/>
              </a:rPr>
              <a:t>God want to use me?</a:t>
            </a:r>
            <a:endParaRPr lang="en-US" sz="4000" dirty="0">
              <a:effectLst/>
            </a:endParaRPr>
          </a:p>
          <a:p>
            <a:pPr algn="ctr"/>
            <a:r>
              <a:rPr lang="en-US" sz="4000" i="1" dirty="0">
                <a:effectLst/>
              </a:rPr>
              <a:t>Where does God want to use me?</a:t>
            </a:r>
            <a:endParaRPr lang="en-US" sz="4000" dirty="0">
              <a:effectLst/>
            </a:endParaRPr>
          </a:p>
          <a:p>
            <a:pPr marL="0" indent="0" algn="ctr">
              <a:buNone/>
            </a:pPr>
            <a:endParaRPr lang="en-US" sz="4000" dirty="0"/>
          </a:p>
        </p:txBody>
      </p:sp>
    </p:spTree>
    <p:extLst>
      <p:ext uri="{BB962C8B-B14F-4D97-AF65-F5344CB8AC3E}">
        <p14:creationId xmlns:p14="http://schemas.microsoft.com/office/powerpoint/2010/main" val="41783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8095"/>
            <a:ext cx="9296400" cy="990599"/>
          </a:xfrm>
        </p:spPr>
        <p:txBody>
          <a:bodyPr/>
          <a:lstStyle/>
          <a:p>
            <a:r>
              <a:rPr lang="en-US" sz="4800" i="1" dirty="0">
                <a:solidFill>
                  <a:schemeClr val="tx1"/>
                </a:solidFill>
                <a:effectLst/>
              </a:rPr>
              <a:t>Description at </a:t>
            </a:r>
            <a:r>
              <a:rPr lang="en-US" sz="4800" i="1" dirty="0" smtClean="0">
                <a:solidFill>
                  <a:schemeClr val="tx1"/>
                </a:solidFill>
                <a:effectLst/>
              </a:rPr>
              <a:t>the Sending Stage:</a:t>
            </a:r>
            <a:endParaRPr lang="en-US" sz="4800" dirty="0">
              <a:solidFill>
                <a:schemeClr val="tx1"/>
              </a:solidFill>
            </a:endParaRPr>
          </a:p>
        </p:txBody>
      </p:sp>
      <p:sp>
        <p:nvSpPr>
          <p:cNvPr id="4" name="Content Placeholder 3"/>
          <p:cNvSpPr>
            <a:spLocks noGrp="1"/>
          </p:cNvSpPr>
          <p:nvPr>
            <p:ph idx="1"/>
          </p:nvPr>
        </p:nvSpPr>
        <p:spPr>
          <a:xfrm>
            <a:off x="0" y="1104900"/>
            <a:ext cx="9144000" cy="4000236"/>
          </a:xfrm>
        </p:spPr>
        <p:txBody>
          <a:bodyPr/>
          <a:lstStyle/>
          <a:p>
            <a:r>
              <a:rPr lang="en-US" dirty="0">
                <a:effectLst/>
              </a:rPr>
              <a:t>The person knows his/her gift areas and has a sense of calling and purpose for how God might use him/her.  The person is actively involved in doing ministry in some way and is building up others in the body of Christ through the ministry he/she is doing</a:t>
            </a:r>
            <a:r>
              <a:rPr lang="en-US" dirty="0" smtClean="0">
                <a:effectLst/>
              </a:rPr>
              <a:t>.  The person has grown in leadership, ministry skills, and in training others and may be leading in a specific ministry area or areas.  </a:t>
            </a:r>
            <a:endParaRPr lang="en-US" dirty="0">
              <a:effectLst/>
            </a:endParaRPr>
          </a:p>
          <a:p>
            <a:endParaRPr lang="en-US" dirty="0"/>
          </a:p>
        </p:txBody>
      </p:sp>
    </p:spTree>
    <p:extLst>
      <p:ext uri="{BB962C8B-B14F-4D97-AF65-F5344CB8AC3E}">
        <p14:creationId xmlns:p14="http://schemas.microsoft.com/office/powerpoint/2010/main" val="11072895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1"/>
            <a:ext cx="8229600" cy="990600"/>
          </a:xfrm>
        </p:spPr>
        <p:txBody>
          <a:bodyPr/>
          <a:lstStyle/>
          <a:p>
            <a:r>
              <a:rPr lang="en-US" i="1" dirty="0" smtClean="0">
                <a:solidFill>
                  <a:schemeClr val="tx1"/>
                </a:solidFill>
              </a:rPr>
              <a:t>Primary Resources:</a:t>
            </a:r>
            <a:endParaRPr lang="en-US" i="1" dirty="0">
              <a:solidFill>
                <a:schemeClr val="tx1"/>
              </a:solidFill>
            </a:endParaRPr>
          </a:p>
        </p:txBody>
      </p:sp>
      <p:sp>
        <p:nvSpPr>
          <p:cNvPr id="4" name="Content Placeholder 3"/>
          <p:cNvSpPr>
            <a:spLocks noGrp="1"/>
          </p:cNvSpPr>
          <p:nvPr>
            <p:ph idx="1"/>
          </p:nvPr>
        </p:nvSpPr>
        <p:spPr>
          <a:xfrm>
            <a:off x="228600" y="1333500"/>
            <a:ext cx="8763000" cy="3771636"/>
          </a:xfrm>
        </p:spPr>
        <p:txBody>
          <a:bodyPr/>
          <a:lstStyle/>
          <a:p>
            <a:r>
              <a:rPr lang="en-US" sz="4000" i="1" dirty="0">
                <a:effectLst/>
              </a:rPr>
              <a:t>Various – specific to the individual and specific ministry </a:t>
            </a:r>
            <a:r>
              <a:rPr lang="en-US" sz="4000" i="1" dirty="0" smtClean="0">
                <a:effectLst/>
              </a:rPr>
              <a:t>area(s)</a:t>
            </a:r>
            <a:endParaRPr lang="en-US" sz="4000" i="1" dirty="0">
              <a:effectLst/>
            </a:endParaRPr>
          </a:p>
          <a:p>
            <a:pPr marL="0" indent="0">
              <a:buNone/>
            </a:pPr>
            <a:endParaRPr lang="en-US" i="1" dirty="0">
              <a:effectLst/>
            </a:endParaRPr>
          </a:p>
        </p:txBody>
      </p:sp>
    </p:spTree>
    <p:extLst>
      <p:ext uri="{BB962C8B-B14F-4D97-AF65-F5344CB8AC3E}">
        <p14:creationId xmlns:p14="http://schemas.microsoft.com/office/powerpoint/2010/main" val="27937900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700"/>
            <a:ext cx="9144000" cy="1219200"/>
          </a:xfrm>
        </p:spPr>
        <p:txBody>
          <a:bodyPr/>
          <a:lstStyle/>
          <a:p>
            <a:r>
              <a:rPr lang="en-US" sz="5000" i="1" dirty="0" smtClean="0">
                <a:solidFill>
                  <a:schemeClr val="tx1"/>
                </a:solidFill>
                <a:effectLst/>
              </a:rPr>
              <a:t>Participation in the Process:</a:t>
            </a:r>
            <a:endParaRPr lang="en-US" sz="5000" dirty="0">
              <a:solidFill>
                <a:schemeClr val="tx1"/>
              </a:solidFill>
            </a:endParaRPr>
          </a:p>
        </p:txBody>
      </p:sp>
      <p:sp>
        <p:nvSpPr>
          <p:cNvPr id="4" name="Content Placeholder 3"/>
          <p:cNvSpPr>
            <a:spLocks noGrp="1"/>
          </p:cNvSpPr>
          <p:nvPr>
            <p:ph idx="1"/>
          </p:nvPr>
        </p:nvSpPr>
        <p:spPr>
          <a:xfrm>
            <a:off x="0" y="723900"/>
            <a:ext cx="9144000" cy="5105400"/>
          </a:xfrm>
        </p:spPr>
        <p:txBody>
          <a:bodyPr/>
          <a:lstStyle/>
          <a:p>
            <a:r>
              <a:rPr lang="en-US" dirty="0" smtClean="0"/>
              <a:t>Be actively and consistently involved in a specific area  of ministry interest, calling, or need in the church.</a:t>
            </a:r>
          </a:p>
          <a:p>
            <a:r>
              <a:rPr lang="en-US" dirty="0" smtClean="0"/>
              <a:t>Be involved in transforming other peoples’ lives and developing others through relationships, teaching and training, and leadership.</a:t>
            </a:r>
          </a:p>
          <a:p>
            <a:r>
              <a:rPr lang="en-US" dirty="0" smtClean="0"/>
              <a:t>Be open and willing as God leads to a leadership role in a specific ministry area of interest, calling, or need.</a:t>
            </a:r>
          </a:p>
          <a:p>
            <a:r>
              <a:rPr lang="en-US" dirty="0" smtClean="0"/>
              <a:t>Be open and willing to respond to God’s leading to minister to new people and/or places.   </a:t>
            </a:r>
          </a:p>
          <a:p>
            <a:pPr marL="0" indent="0">
              <a:buNone/>
            </a:pPr>
            <a:endParaRPr lang="en-US" dirty="0" smtClean="0"/>
          </a:p>
          <a:p>
            <a:pPr marL="457200" lvl="1" indent="0">
              <a:buNone/>
            </a:pPr>
            <a:endParaRPr lang="en-US" dirty="0" smtClean="0"/>
          </a:p>
        </p:txBody>
      </p:sp>
    </p:spTree>
    <p:extLst>
      <p:ext uri="{BB962C8B-B14F-4D97-AF65-F5344CB8AC3E}">
        <p14:creationId xmlns:p14="http://schemas.microsoft.com/office/powerpoint/2010/main" val="7211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9"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dreamstime_2751631.jpg"/>
          <p:cNvPicPr>
            <a:picLocks noGrp="1" noChangeAspect="1"/>
          </p:cNvPicPr>
          <p:nvPr>
            <p:ph type="pic" idx="1"/>
          </p:nvPr>
        </p:nvPicPr>
        <p:blipFill>
          <a:blip r:embed="rId2" cstate="print"/>
          <a:srcRect l="5556" r="5556"/>
          <a:stretch>
            <a:fillRect/>
          </a:stretch>
        </p:blipFill>
        <p:spPr>
          <a:xfrm>
            <a:off x="0" y="-5003"/>
            <a:ext cx="9144000" cy="5715000"/>
          </a:xfrm>
        </p:spPr>
      </p:pic>
      <p:sp>
        <p:nvSpPr>
          <p:cNvPr id="4" name="Title 3"/>
          <p:cNvSpPr>
            <a:spLocks noGrp="1"/>
          </p:cNvSpPr>
          <p:nvPr>
            <p:ph type="title"/>
          </p:nvPr>
        </p:nvSpPr>
        <p:spPr>
          <a:xfrm>
            <a:off x="0" y="3746500"/>
            <a:ext cx="9245600" cy="1397000"/>
          </a:xfrm>
          <a:effectLst>
            <a:outerShdw blurRad="50800" dist="38100" dir="2700000" algn="tl" rotWithShape="0">
              <a:schemeClr val="bg1">
                <a:alpha val="68000"/>
              </a:schemeClr>
            </a:outerShdw>
          </a:effectLst>
        </p:spPr>
        <p:txBody>
          <a:bodyPr>
            <a:noAutofit/>
          </a:bodyPr>
          <a:lstStyle/>
          <a:p>
            <a:r>
              <a:rPr lang="en-US" sz="9600" b="1" dirty="0" smtClean="0">
                <a:solidFill>
                  <a:schemeClr val="tx2">
                    <a:lumMod val="50000"/>
                  </a:schemeClr>
                </a:solidFill>
              </a:rPr>
              <a:t> Watershed</a:t>
            </a:r>
            <a:endParaRPr lang="en-US" sz="6000" b="1" dirty="0">
              <a:solidFill>
                <a:schemeClr val="tx2">
                  <a:lumMod val="50000"/>
                </a:schemeClr>
              </a:solidFill>
            </a:endParaRPr>
          </a:p>
        </p:txBody>
      </p:sp>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381002" y="114300"/>
            <a:ext cx="3071035" cy="1219200"/>
          </a:xfrm>
          <a:prstGeom prst="rect">
            <a:avLst/>
          </a:prstGeom>
          <a:ln>
            <a:noFill/>
          </a:ln>
          <a:effectLst>
            <a:glow rad="76200">
              <a:schemeClr val="accent1">
                <a:lumMod val="50000"/>
                <a:alpha val="47000"/>
              </a:schemeClr>
            </a:glow>
          </a:effectLst>
        </p:spPr>
      </p:pic>
      <p:sp>
        <p:nvSpPr>
          <p:cNvPr id="6" name="Rectangle 5"/>
          <p:cNvSpPr/>
          <p:nvPr/>
        </p:nvSpPr>
        <p:spPr>
          <a:xfrm>
            <a:off x="3244356" y="1485900"/>
            <a:ext cx="5899644" cy="1754326"/>
          </a:xfrm>
          <a:prstGeom prst="rect">
            <a:avLst/>
          </a:prstGeom>
        </p:spPr>
        <p:txBody>
          <a:bodyPr wrap="square">
            <a:spAutoFit/>
          </a:bodyPr>
          <a:lstStyle/>
          <a:p>
            <a:pPr algn="ctr"/>
            <a:r>
              <a:rPr lang="en-US" sz="3600" b="1" i="1" dirty="0">
                <a:solidFill>
                  <a:srgbClr val="4F81BD">
                    <a:lumMod val="50000"/>
                  </a:srgbClr>
                </a:solidFill>
                <a:effectLst>
                  <a:glow rad="342900">
                    <a:prstClr val="white">
                      <a:alpha val="40000"/>
                    </a:prstClr>
                  </a:glow>
                </a:effectLst>
                <a:latin typeface="Arial" panose="020B0604020202020204" pitchFamily="34" charset="0"/>
                <a:cs typeface="Arial" panose="020B0604020202020204" pitchFamily="34" charset="0"/>
              </a:rPr>
              <a:t>Transforming lives by the power of God’s </a:t>
            </a:r>
            <a:r>
              <a:rPr lang="en-US" sz="3600" b="1" i="1" dirty="0">
                <a:solidFill>
                  <a:srgbClr val="4F81BD">
                    <a:lumMod val="50000"/>
                  </a:srgbClr>
                </a:solidFill>
                <a:effectLst>
                  <a:glow rad="342900">
                    <a:prstClr val="white">
                      <a:alpha val="40000"/>
                    </a:prstClr>
                  </a:glow>
                </a:effectLst>
                <a:latin typeface="Arial" panose="020B0604020202020204" pitchFamily="34" charset="0"/>
                <a:cs typeface="Arial" panose="020B0604020202020204" pitchFamily="34" charset="0"/>
              </a:rPr>
              <a:t>Spirit</a:t>
            </a:r>
            <a:r>
              <a:rPr lang="en-US" sz="3600" b="1" i="1" dirty="0">
                <a:solidFill>
                  <a:srgbClr val="4F81BD">
                    <a:lumMod val="50000"/>
                  </a:srgbClr>
                </a:solidFill>
                <a:effectLst>
                  <a:glow rad="342900">
                    <a:prstClr val="white">
                      <a:alpha val="40000"/>
                    </a:prstClr>
                  </a:glow>
                </a:effectLst>
                <a:latin typeface="Arial" panose="020B0604020202020204" pitchFamily="34" charset="0"/>
                <a:cs typeface="Arial" panose="020B0604020202020204" pitchFamily="34" charset="0"/>
              </a:rPr>
              <a:t>, </a:t>
            </a:r>
            <a:endParaRPr lang="en-US" sz="3600" b="1" i="1" dirty="0">
              <a:solidFill>
                <a:srgbClr val="4F81BD">
                  <a:lumMod val="50000"/>
                </a:srgbClr>
              </a:solidFill>
              <a:effectLst>
                <a:glow rad="342900">
                  <a:prstClr val="white">
                    <a:alpha val="40000"/>
                  </a:prstClr>
                </a:glow>
              </a:effectLst>
              <a:latin typeface="Arial" panose="020B0604020202020204" pitchFamily="34" charset="0"/>
              <a:cs typeface="Arial" panose="020B0604020202020204" pitchFamily="34" charset="0"/>
            </a:endParaRPr>
          </a:p>
          <a:p>
            <a:pPr algn="ctr"/>
            <a:r>
              <a:rPr lang="en-US" sz="3600" b="1" i="1" dirty="0">
                <a:solidFill>
                  <a:srgbClr val="4F81BD">
                    <a:lumMod val="50000"/>
                  </a:srgbClr>
                </a:solidFill>
                <a:effectLst>
                  <a:glow rad="342900">
                    <a:prstClr val="white">
                      <a:alpha val="40000"/>
                    </a:prstClr>
                  </a:glow>
                </a:effectLst>
                <a:latin typeface="Arial" panose="020B0604020202020204" pitchFamily="34" charset="0"/>
                <a:cs typeface="Arial" panose="020B0604020202020204" pitchFamily="34" charset="0"/>
              </a:rPr>
              <a:t>love</a:t>
            </a:r>
            <a:r>
              <a:rPr lang="en-US" sz="3600" b="1" i="1" dirty="0">
                <a:solidFill>
                  <a:srgbClr val="4F81BD">
                    <a:lumMod val="50000"/>
                  </a:srgbClr>
                </a:solidFill>
                <a:effectLst>
                  <a:glow rad="342900">
                    <a:prstClr val="white">
                      <a:alpha val="40000"/>
                    </a:prstClr>
                  </a:glow>
                </a:effectLst>
                <a:latin typeface="Arial" panose="020B0604020202020204" pitchFamily="34" charset="0"/>
                <a:cs typeface="Arial" panose="020B0604020202020204" pitchFamily="34" charset="0"/>
              </a:rPr>
              <a:t>, grace, and truth.</a:t>
            </a:r>
          </a:p>
        </p:txBody>
      </p:sp>
    </p:spTree>
    <p:extLst>
      <p:ext uri="{BB962C8B-B14F-4D97-AF65-F5344CB8AC3E}">
        <p14:creationId xmlns:p14="http://schemas.microsoft.com/office/powerpoint/2010/main" val="41908698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47700"/>
          </a:xfrm>
        </p:spPr>
        <p:txBody>
          <a:bodyPr/>
          <a:lstStyle/>
          <a:p>
            <a:r>
              <a:rPr lang="en-US" sz="4800" i="1" dirty="0" smtClean="0">
                <a:solidFill>
                  <a:schemeClr val="tx1"/>
                </a:solidFill>
              </a:rPr>
              <a:t>How do you get started?</a:t>
            </a:r>
            <a:endParaRPr lang="en-US" sz="4800" i="1" dirty="0">
              <a:solidFill>
                <a:schemeClr val="tx1"/>
              </a:solidFill>
            </a:endParaRPr>
          </a:p>
        </p:txBody>
      </p:sp>
      <p:sp>
        <p:nvSpPr>
          <p:cNvPr id="4" name="Content Placeholder 3"/>
          <p:cNvSpPr>
            <a:spLocks noGrp="1"/>
          </p:cNvSpPr>
          <p:nvPr>
            <p:ph idx="1"/>
          </p:nvPr>
        </p:nvSpPr>
        <p:spPr>
          <a:xfrm>
            <a:off x="0" y="647700"/>
            <a:ext cx="9144000" cy="5067300"/>
          </a:xfrm>
        </p:spPr>
        <p:txBody>
          <a:bodyPr/>
          <a:lstStyle/>
          <a:p>
            <a:r>
              <a:rPr lang="en-US" sz="3600" dirty="0" smtClean="0"/>
              <a:t>Start with where you are and what you need</a:t>
            </a:r>
          </a:p>
          <a:p>
            <a:r>
              <a:rPr lang="en-US" sz="3600" dirty="0" smtClean="0"/>
              <a:t>Consider where others are and what they need (and how you might come alongside and help)</a:t>
            </a:r>
          </a:p>
          <a:p>
            <a:r>
              <a:rPr lang="en-US" sz="3600" dirty="0"/>
              <a:t>Do these things in community with others</a:t>
            </a:r>
            <a:endParaRPr lang="en-US" dirty="0"/>
          </a:p>
          <a:p>
            <a:pPr lvl="1"/>
            <a:r>
              <a:rPr lang="en-US" dirty="0" smtClean="0"/>
              <a:t>Join a house group </a:t>
            </a:r>
            <a:endParaRPr lang="en-US" dirty="0"/>
          </a:p>
          <a:p>
            <a:pPr lvl="1"/>
            <a:r>
              <a:rPr lang="en-US" dirty="0" smtClean="0"/>
              <a:t>Ask 1-2 other people to </a:t>
            </a:r>
            <a:r>
              <a:rPr lang="en-US" dirty="0"/>
              <a:t>go through the </a:t>
            </a:r>
            <a:r>
              <a:rPr lang="en-US" dirty="0" smtClean="0"/>
              <a:t>process with you</a:t>
            </a:r>
            <a:endParaRPr lang="en-US" dirty="0"/>
          </a:p>
          <a:p>
            <a:pPr lvl="1"/>
            <a:r>
              <a:rPr lang="en-US" dirty="0"/>
              <a:t>Sunday </a:t>
            </a:r>
            <a:r>
              <a:rPr lang="en-US" dirty="0" smtClean="0"/>
              <a:t>services, socials, and ministry events are a big part of the process</a:t>
            </a:r>
            <a:endParaRPr lang="en-US" dirty="0"/>
          </a:p>
          <a:p>
            <a:r>
              <a:rPr lang="en-US" sz="3600" dirty="0" smtClean="0"/>
              <a:t>Order or borrow resources  </a:t>
            </a:r>
            <a:endParaRPr lang="en-US" sz="3600" dirty="0"/>
          </a:p>
          <a:p>
            <a:pPr marL="457200" lvl="1" indent="0">
              <a:buNone/>
            </a:pPr>
            <a:endParaRPr lang="en-US" dirty="0" smtClean="0"/>
          </a:p>
          <a:p>
            <a:pPr lvl="1"/>
            <a:endParaRPr lang="en-US" dirty="0" smtClean="0"/>
          </a:p>
          <a:p>
            <a:endParaRPr lang="en-US" sz="3600" dirty="0" smtClean="0"/>
          </a:p>
          <a:p>
            <a:pPr marL="457200" lvl="1" indent="0">
              <a:buNone/>
            </a:pPr>
            <a:endParaRPr lang="en-US" dirty="0"/>
          </a:p>
        </p:txBody>
      </p:sp>
    </p:spTree>
    <p:extLst>
      <p:ext uri="{BB962C8B-B14F-4D97-AF65-F5344CB8AC3E}">
        <p14:creationId xmlns:p14="http://schemas.microsoft.com/office/powerpoint/2010/main" val="975659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 calcmode="lin" valueType="num">
                                      <p:cBhvr additive="base">
                                        <p:cTn id="2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4">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 calcmode="lin" valueType="num">
                                      <p:cBhvr additive="base">
                                        <p:cTn id="27"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4">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9" fill="hold" grpId="0"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en-US" dirty="0" smtClean="0">
                <a:solidFill>
                  <a:schemeClr val="tx1"/>
                </a:solidFill>
              </a:rPr>
              <a:t>Prayer</a:t>
            </a:r>
            <a:endParaRPr lang="en-US" dirty="0">
              <a:solidFill>
                <a:schemeClr val="tx1"/>
              </a:solidFill>
            </a:endParaRPr>
          </a:p>
        </p:txBody>
      </p:sp>
      <p:sp>
        <p:nvSpPr>
          <p:cNvPr id="4" name="Subtitle 3"/>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23579248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0" y="1447271"/>
            <a:ext cx="9144000" cy="1600729"/>
          </a:xfrm>
        </p:spPr>
        <p:txBody>
          <a:bodyPr/>
          <a:lstStyle/>
          <a:p>
            <a:r>
              <a:rPr lang="en-US" dirty="0">
                <a:solidFill>
                  <a:schemeClr val="tx1"/>
                </a:solidFill>
              </a:rPr>
              <a:t>1</a:t>
            </a:r>
            <a:r>
              <a:rPr lang="en-US" dirty="0" smtClean="0">
                <a:solidFill>
                  <a:schemeClr val="tx1"/>
                </a:solidFill>
              </a:rPr>
              <a:t>. The plan God has for his people is </a:t>
            </a:r>
            <a:r>
              <a:rPr lang="en-US" i="1" dirty="0" smtClean="0">
                <a:solidFill>
                  <a:schemeClr val="tx1"/>
                </a:solidFill>
              </a:rPr>
              <a:t>transformation</a:t>
            </a:r>
            <a:r>
              <a:rPr lang="en-US" dirty="0" smtClean="0">
                <a:solidFill>
                  <a:schemeClr val="tx1"/>
                </a:solidFill>
              </a:rPr>
              <a:t>.</a:t>
            </a:r>
            <a:br>
              <a:rPr lang="en-US" dirty="0" smtClean="0">
                <a:solidFill>
                  <a:schemeClr val="tx1"/>
                </a:solidFill>
              </a:rPr>
            </a:br>
            <a:endParaRPr lang="en-US" dirty="0">
              <a:solidFill>
                <a:schemeClr val="tx1"/>
              </a:solidFill>
            </a:endParaRPr>
          </a:p>
        </p:txBody>
      </p:sp>
      <p:sp>
        <p:nvSpPr>
          <p:cNvPr id="5" name="Subtitle 4"/>
          <p:cNvSpPr>
            <a:spLocks noGrp="1"/>
          </p:cNvSpPr>
          <p:nvPr>
            <p:ph type="subTitle" sz="quarter" idx="1"/>
          </p:nvPr>
        </p:nvSpPr>
        <p:spPr/>
        <p:txBody>
          <a:bodyPr/>
          <a:lstStyle/>
          <a:p>
            <a:endParaRPr lang="en-US"/>
          </a:p>
        </p:txBody>
      </p:sp>
    </p:spTree>
    <p:extLst>
      <p:ext uri="{BB962C8B-B14F-4D97-AF65-F5344CB8AC3E}">
        <p14:creationId xmlns:p14="http://schemas.microsoft.com/office/powerpoint/2010/main" val="2652578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5715000"/>
          </a:xfrm>
        </p:spPr>
        <p:txBody>
          <a:bodyPr/>
          <a:lstStyle/>
          <a:p>
            <a:r>
              <a:rPr lang="en-US" sz="4000" b="1" dirty="0" smtClean="0"/>
              <a:t>Colossians 1:28</a:t>
            </a:r>
            <a:r>
              <a:rPr lang="en-US" sz="4000" dirty="0" smtClean="0"/>
              <a:t> Him we proclaim, warning everyone and teaching everyone with all wisdom, that we may present everyone mature in Christ. </a:t>
            </a:r>
            <a:r>
              <a:rPr lang="en-US" sz="4000" b="1" dirty="0" smtClean="0"/>
              <a:t>29</a:t>
            </a:r>
            <a:r>
              <a:rPr lang="en-US" sz="4000" dirty="0" smtClean="0"/>
              <a:t> For this I toil, struggling with all his energy that he powerfully works within me. (ESV)</a:t>
            </a:r>
            <a:endParaRPr lang="en-US" sz="4000" dirty="0"/>
          </a:p>
        </p:txBody>
      </p:sp>
    </p:spTree>
    <p:extLst>
      <p:ext uri="{BB962C8B-B14F-4D97-AF65-F5344CB8AC3E}">
        <p14:creationId xmlns:p14="http://schemas.microsoft.com/office/powerpoint/2010/main" val="1067641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0" y="1447271"/>
            <a:ext cx="9144000" cy="1981729"/>
          </a:xfrm>
        </p:spPr>
        <p:txBody>
          <a:bodyPr/>
          <a:lstStyle/>
          <a:p>
            <a:r>
              <a:rPr lang="en-US" dirty="0">
                <a:solidFill>
                  <a:schemeClr val="tx1"/>
                </a:solidFill>
              </a:rPr>
              <a:t>2</a:t>
            </a:r>
            <a:r>
              <a:rPr lang="en-US" dirty="0" smtClean="0">
                <a:solidFill>
                  <a:schemeClr val="tx1"/>
                </a:solidFill>
              </a:rPr>
              <a:t>. Transformation is a process. God causes the growth, and he uses relationships.</a:t>
            </a:r>
            <a:br>
              <a:rPr lang="en-US" dirty="0" smtClean="0">
                <a:solidFill>
                  <a:schemeClr val="tx1"/>
                </a:solidFill>
              </a:rPr>
            </a:br>
            <a:endParaRPr lang="en-US" dirty="0">
              <a:solidFill>
                <a:schemeClr val="tx1"/>
              </a:solidFill>
            </a:endParaRPr>
          </a:p>
        </p:txBody>
      </p:sp>
    </p:spTree>
    <p:extLst>
      <p:ext uri="{BB962C8B-B14F-4D97-AF65-F5344CB8AC3E}">
        <p14:creationId xmlns:p14="http://schemas.microsoft.com/office/powerpoint/2010/main" val="41065870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5715000"/>
          </a:xfrm>
        </p:spPr>
        <p:txBody>
          <a:bodyPr/>
          <a:lstStyle/>
          <a:p>
            <a:r>
              <a:rPr lang="en-US" sz="3400" b="1" dirty="0" smtClean="0"/>
              <a:t>1 Corinthians 3:1</a:t>
            </a:r>
            <a:r>
              <a:rPr lang="en-US" sz="3400" dirty="0" smtClean="0"/>
              <a:t> But I, brothers, could not address you as spiritual people, but as people of the flesh, as infants in Christ. </a:t>
            </a:r>
            <a:r>
              <a:rPr lang="en-US" sz="3400" b="1" dirty="0" smtClean="0"/>
              <a:t>2</a:t>
            </a:r>
            <a:r>
              <a:rPr lang="en-US" sz="3400" dirty="0" smtClean="0"/>
              <a:t> </a:t>
            </a:r>
            <a:r>
              <a:rPr lang="en-US" sz="3400" b="1" i="1" dirty="0" smtClean="0"/>
              <a:t>I fed you with milk, not solid food</a:t>
            </a:r>
            <a:r>
              <a:rPr lang="en-US" sz="3400" dirty="0" smtClean="0"/>
              <a:t>, for you were not ready for it. And even now you are not yet ready, </a:t>
            </a:r>
            <a:r>
              <a:rPr lang="en-US" sz="3400" b="1" dirty="0" smtClean="0"/>
              <a:t>3</a:t>
            </a:r>
            <a:r>
              <a:rPr lang="en-US" sz="3400" dirty="0" smtClean="0"/>
              <a:t> for you are still of the flesh. For while there is jealousy and strife among you, are you not of the flesh and behaving only in a human way? </a:t>
            </a:r>
            <a:r>
              <a:rPr lang="en-US" sz="3400" b="1" dirty="0" smtClean="0"/>
              <a:t>4</a:t>
            </a:r>
            <a:r>
              <a:rPr lang="en-US" sz="3400" dirty="0" smtClean="0"/>
              <a:t> For when one says, “I follow Paul,” and another, “I follow </a:t>
            </a:r>
            <a:r>
              <a:rPr lang="en-US" sz="3400" dirty="0" err="1" smtClean="0"/>
              <a:t>Apollos</a:t>
            </a:r>
            <a:r>
              <a:rPr lang="en-US" sz="3400" dirty="0" smtClean="0"/>
              <a:t>,” are you not being merely human? (ESV, </a:t>
            </a:r>
            <a:r>
              <a:rPr lang="en-US" sz="2000" dirty="0" smtClean="0"/>
              <a:t>emphasis mine</a:t>
            </a:r>
            <a:r>
              <a:rPr lang="en-US" sz="3400" dirty="0" smtClean="0"/>
              <a:t>)</a:t>
            </a:r>
          </a:p>
          <a:p>
            <a:endParaRPr lang="en-US" dirty="0"/>
          </a:p>
        </p:txBody>
      </p:sp>
    </p:spTree>
    <p:extLst>
      <p:ext uri="{BB962C8B-B14F-4D97-AF65-F5344CB8AC3E}">
        <p14:creationId xmlns:p14="http://schemas.microsoft.com/office/powerpoint/2010/main" val="704115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0" y="0"/>
            <a:ext cx="9144000" cy="5715000"/>
          </a:xfrm>
        </p:spPr>
        <p:txBody>
          <a:bodyPr/>
          <a:lstStyle/>
          <a:p>
            <a:r>
              <a:rPr lang="en-US" sz="3600" b="1" dirty="0" smtClean="0"/>
              <a:t>1 Corinthians 3:5</a:t>
            </a:r>
            <a:r>
              <a:rPr lang="en-US" sz="3600" dirty="0" smtClean="0"/>
              <a:t> What then is </a:t>
            </a:r>
            <a:r>
              <a:rPr lang="en-US" sz="3600" dirty="0" err="1" smtClean="0"/>
              <a:t>Apollos</a:t>
            </a:r>
            <a:r>
              <a:rPr lang="en-US" sz="3600" dirty="0" smtClean="0"/>
              <a:t>? What is Paul? Servants through whom you believed, as the Lord assigned to each. </a:t>
            </a:r>
            <a:r>
              <a:rPr lang="en-US" sz="3600" b="1" dirty="0" smtClean="0"/>
              <a:t>6</a:t>
            </a:r>
            <a:r>
              <a:rPr lang="en-US" sz="3600" dirty="0" smtClean="0"/>
              <a:t> I planted, </a:t>
            </a:r>
            <a:r>
              <a:rPr lang="en-US" sz="3600" dirty="0" err="1" smtClean="0"/>
              <a:t>Apollos</a:t>
            </a:r>
            <a:r>
              <a:rPr lang="en-US" sz="3600" dirty="0" smtClean="0"/>
              <a:t> watered, but God gave the growth. </a:t>
            </a:r>
            <a:r>
              <a:rPr lang="en-US" sz="3600" b="1" dirty="0" smtClean="0"/>
              <a:t>7</a:t>
            </a:r>
            <a:r>
              <a:rPr lang="en-US" sz="3600" dirty="0" smtClean="0"/>
              <a:t> So neither he who plants nor he who waters is anything, but only God who gives the growth. </a:t>
            </a:r>
            <a:r>
              <a:rPr lang="en-US" sz="3600" b="1" dirty="0" smtClean="0"/>
              <a:t>8</a:t>
            </a:r>
            <a:r>
              <a:rPr lang="en-US" sz="3600" dirty="0" smtClean="0"/>
              <a:t> He who plants and he who waters are one, and each will receive his wages according to his labor. </a:t>
            </a:r>
            <a:r>
              <a:rPr lang="en-US" sz="3600" b="1" dirty="0" smtClean="0"/>
              <a:t>9</a:t>
            </a:r>
            <a:r>
              <a:rPr lang="en-US" sz="3600" dirty="0" smtClean="0"/>
              <a:t> For we are God's fellow workers. You are God's field, God's building. (ESV)</a:t>
            </a:r>
          </a:p>
          <a:p>
            <a:endParaRPr lang="en-US" sz="3600" dirty="0"/>
          </a:p>
        </p:txBody>
      </p:sp>
    </p:spTree>
    <p:extLst>
      <p:ext uri="{BB962C8B-B14F-4D97-AF65-F5344CB8AC3E}">
        <p14:creationId xmlns:p14="http://schemas.microsoft.com/office/powerpoint/2010/main" val="2506178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Stream design templat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tream design template">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fice Them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defRPr>
        </a:defPPr>
      </a:lstStyle>
    </a:lnDef>
  </a:objectDefaults>
  <a:extraClrSchemeLst>
    <a:extraClrScheme>
      <a:clrScheme name="Office Theme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Office Theme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Office Theme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Office Theme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Office Theme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Office Theme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Office Theme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Office Theme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Office Theme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1399</Words>
  <Application>Microsoft Office PowerPoint</Application>
  <PresentationFormat>On-screen Show (16:10)</PresentationFormat>
  <Paragraphs>153</Paragraphs>
  <Slides>47</Slides>
  <Notes>1</Notes>
  <HiddenSlides>0</HiddenSlides>
  <MMClips>0</MMClips>
  <ScaleCrop>false</ScaleCrop>
  <HeadingPairs>
    <vt:vector size="4" baseType="variant">
      <vt:variant>
        <vt:lpstr>Theme</vt:lpstr>
      </vt:variant>
      <vt:variant>
        <vt:i4>8</vt:i4>
      </vt:variant>
      <vt:variant>
        <vt:lpstr>Slide Titles</vt:lpstr>
      </vt:variant>
      <vt:variant>
        <vt:i4>47</vt:i4>
      </vt:variant>
    </vt:vector>
  </HeadingPairs>
  <TitlesOfParts>
    <vt:vector size="55" baseType="lpstr">
      <vt:lpstr>Office Theme</vt:lpstr>
      <vt:lpstr>1_Office Theme</vt:lpstr>
      <vt:lpstr>3_Stream design template</vt:lpstr>
      <vt:lpstr>2_Office Theme</vt:lpstr>
      <vt:lpstr>4_Stream design template</vt:lpstr>
      <vt:lpstr>3_Office Theme</vt:lpstr>
      <vt:lpstr>4_Office Theme</vt:lpstr>
      <vt:lpstr>5_Office Theme</vt:lpstr>
      <vt:lpstr>Welcome to:</vt:lpstr>
      <vt:lpstr>Our mission statement:</vt:lpstr>
      <vt:lpstr>PowerPoint Presentation</vt:lpstr>
      <vt:lpstr>PowerPoint Presentation</vt:lpstr>
      <vt:lpstr>1. The plan God has for his people is transformation. </vt:lpstr>
      <vt:lpstr>PowerPoint Presentation</vt:lpstr>
      <vt:lpstr>2. Transformation is a process. God causes the growth, and he uses relationships. </vt:lpstr>
      <vt:lpstr>PowerPoint Presentation</vt:lpstr>
      <vt:lpstr>PowerPoint Presentation</vt:lpstr>
      <vt:lpstr>PowerPoint Presentation</vt:lpstr>
      <vt:lpstr>3. The plan God has for our transformation also leads to ministry and multiplication to more and more people. </vt:lpstr>
      <vt:lpstr>PowerPoint Presentation</vt:lpstr>
      <vt:lpstr>PowerPoint Presentation</vt:lpstr>
      <vt:lpstr>PowerPoint Presentation</vt:lpstr>
      <vt:lpstr>PowerPoint Presentation</vt:lpstr>
      <vt:lpstr>How are we to pursue this mission?</vt:lpstr>
      <vt:lpstr>Research Reported in Simple Church (Gagne &amp; Rainer)</vt:lpstr>
      <vt:lpstr>Paradigm shifts needed in the church today: (from The Trellis and The Vine): </vt:lpstr>
      <vt:lpstr>What is our process?</vt:lpstr>
      <vt:lpstr>Watershed</vt:lpstr>
      <vt:lpstr>PowerPoint Presentation</vt:lpstr>
      <vt:lpstr>Watershed</vt:lpstr>
      <vt:lpstr>Where should we begin?</vt:lpstr>
      <vt:lpstr>What does a person  need at the beginning of the transformation process?</vt:lpstr>
      <vt:lpstr>Devotion</vt:lpstr>
      <vt:lpstr>Primary Topics/Questions:</vt:lpstr>
      <vt:lpstr>Description at the Devotion Stage:</vt:lpstr>
      <vt:lpstr>Primary Resources:</vt:lpstr>
      <vt:lpstr>Participation in the Process:</vt:lpstr>
      <vt:lpstr>Connection</vt:lpstr>
      <vt:lpstr>Primary Topics/Questions:</vt:lpstr>
      <vt:lpstr>Description at the Connection Stage: </vt:lpstr>
      <vt:lpstr>Primary Resources:</vt:lpstr>
      <vt:lpstr>Participation in the Process:</vt:lpstr>
      <vt:lpstr>Equipping</vt:lpstr>
      <vt:lpstr>Primary Topics/Questions:</vt:lpstr>
      <vt:lpstr>Description at the Equipping Stage: </vt:lpstr>
      <vt:lpstr>Primary Resources:</vt:lpstr>
      <vt:lpstr>Participation in the Process:</vt:lpstr>
      <vt:lpstr>Sending</vt:lpstr>
      <vt:lpstr>Primary Topics/Questions:</vt:lpstr>
      <vt:lpstr>Description at the Sending Stage:</vt:lpstr>
      <vt:lpstr>Primary Resources:</vt:lpstr>
      <vt:lpstr>Participation in the Process:</vt:lpstr>
      <vt:lpstr> Watershed</vt:lpstr>
      <vt:lpstr>How do you get started?</vt:lpstr>
      <vt:lpstr>Prayer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Kevin Scott</dc:creator>
  <cp:lastModifiedBy>Kevin Scott</cp:lastModifiedBy>
  <cp:revision>1</cp:revision>
  <dcterms:created xsi:type="dcterms:W3CDTF">2018-09-23T14:49:49Z</dcterms:created>
  <dcterms:modified xsi:type="dcterms:W3CDTF">2018-09-23T14:50:42Z</dcterms:modified>
</cp:coreProperties>
</file>